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13" r:id="rId4"/>
  </p:sldMasterIdLst>
  <p:notesMasterIdLst>
    <p:notesMasterId r:id="rId6"/>
  </p:notesMasterIdLst>
  <p:handoutMasterIdLst>
    <p:handoutMasterId r:id="rId7"/>
  </p:handoutMasterIdLst>
  <p:sldIdLst>
    <p:sldId id="2563"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QA Process with Branding and Enhanced Visualization" id="{65512AB5-36E9-4CD8-A23A-17E839F4FBA9}">
          <p14:sldIdLst/>
        </p14:section>
        <p14:section name="Enhanced QA Workflow Visualization" id="{1529FCE0-B5C3-4A0D-AAAB-8AED4A8C8890}">
          <p14:sldIdLst>
            <p14:sldId id="2563"/>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1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C729F3-3E68-4F8C-B070-5C3DC0339230}" v="5" dt="2026-03-06T21:14:09.4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23" autoAdjust="0"/>
    <p:restoredTop sz="94656"/>
  </p:normalViewPr>
  <p:slideViewPr>
    <p:cSldViewPr showGuides="1">
      <p:cViewPr varScale="1">
        <p:scale>
          <a:sx n="107" d="100"/>
          <a:sy n="107" d="100"/>
        </p:scale>
        <p:origin x="648" y="168"/>
      </p:cViewPr>
      <p:guideLst>
        <p:guide orient="horz" pos="2160"/>
        <p:guide pos="3840"/>
      </p:guideLst>
    </p:cSldViewPr>
  </p:slideViewPr>
  <p:notesTextViewPr>
    <p:cViewPr>
      <p:scale>
        <a:sx n="1" d="1"/>
        <a:sy n="1" d="1"/>
      </p:scale>
      <p:origin x="0" y="0"/>
    </p:cViewPr>
  </p:notesTextViewPr>
  <p:sorterViewPr>
    <p:cViewPr>
      <p:scale>
        <a:sx n="100" d="100"/>
        <a:sy n="100" d="100"/>
      </p:scale>
      <p:origin x="0" y="-21892"/>
    </p:cViewPr>
  </p:sorterViewPr>
  <p:notesViewPr>
    <p:cSldViewPr>
      <p:cViewPr varScale="1">
        <p:scale>
          <a:sx n="90" d="100"/>
          <a:sy n="90" d="100"/>
        </p:scale>
        <p:origin x="2920" y="21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34C729F3-3E68-4F8C-B070-5C3DC0339230}"/>
    <pc:docChg chg="addSld delSld modSld addSection">
      <pc:chgData name="" userId="" providerId="" clId="Web-{34C729F3-3E68-4F8C-B070-5C3DC0339230}" dt="2026-03-06T21:14:09.448" v="5" actId="34807"/>
      <pc:docMkLst>
        <pc:docMk/>
      </pc:docMkLst>
      <pc:sldChg chg="del">
        <pc:chgData name="" userId="" providerId="" clId="Web-{34C729F3-3E68-4F8C-B070-5C3DC0339230}" dt="2026-03-06T21:14:09.448" v="0" actId="34807"/>
        <pc:sldMkLst>
          <pc:docMk/>
          <pc:sldMk cId="2812452602" sldId="258"/>
        </pc:sldMkLst>
      </pc:sldChg>
      <pc:sldChg chg="modSp add mod modClrScheme addAnim chgLayout">
        <pc:chgData name="" userId="" providerId="" clId="Web-{34C729F3-3E68-4F8C-B070-5C3DC0339230}" dt="2026-03-06T21:14:09.448" v="4" actId="34807"/>
        <pc:sldMkLst>
          <pc:docMk/>
          <pc:sldMk cId="3087414290" sldId="2561"/>
        </pc:sldMkLst>
        <pc:spChg chg="mod">
          <ac:chgData name="" userId="" providerId="" clId="Web-{34C729F3-3E68-4F8C-B070-5C3DC0339230}" dt="2026-03-06T21:14:09.448" v="1" actId="34807"/>
          <ac:spMkLst>
            <pc:docMk/>
            <pc:sldMk cId="3087414290" sldId="2561"/>
            <ac:spMk id="2" creationId="{979E70EF-DAA0-8EEB-99BF-3371ACA6D513}"/>
          </ac:spMkLst>
        </pc:spChg>
        <pc:spChg chg="mod">
          <ac:chgData name="" userId="" providerId="" clId="Web-{34C729F3-3E68-4F8C-B070-5C3DC0339230}" dt="2026-03-06T21:14:09.448" v="1" actId="34807"/>
          <ac:spMkLst>
            <pc:docMk/>
            <pc:sldMk cId="3087414290" sldId="2561"/>
            <ac:spMk id="3" creationId="{DB9BFFE6-60D8-307F-FB5D-B899297D2467}"/>
          </ac:spMkLst>
        </pc:spChg>
      </pc:sldChg>
      <pc:sldChg chg="modSp add mod modTransition addAnim chgLayout">
        <pc:chgData name="" userId="" providerId="" clId="Web-{34C729F3-3E68-4F8C-B070-5C3DC0339230}" dt="2026-03-06T21:14:09.448" v="5" actId="34807"/>
        <pc:sldMkLst>
          <pc:docMk/>
          <pc:sldMk cId="1789298755" sldId="2562"/>
        </pc:sldMkLst>
        <pc:spChg chg="mod">
          <ac:chgData name="" userId="" providerId="" clId="Web-{34C729F3-3E68-4F8C-B070-5C3DC0339230}" dt="2026-03-06T21:14:09.448" v="1" actId="34807"/>
          <ac:spMkLst>
            <pc:docMk/>
            <pc:sldMk cId="1789298755" sldId="2562"/>
            <ac:spMk id="2" creationId="{FEB11839-CCDF-2E16-DC62-7D1DF4EF8CE8}"/>
          </ac:spMkLst>
        </pc:spChg>
      </pc:sldChg>
      <pc:sldChg chg="modSp add mod modTransition">
        <pc:chgData name="" userId="" providerId="" clId="Web-{34C729F3-3E68-4F8C-B070-5C3DC0339230}" dt="2026-03-06T21:14:09.448" v="1" actId="34807"/>
        <pc:sldMkLst>
          <pc:docMk/>
          <pc:sldMk cId="2711907557" sldId="2563"/>
        </pc:sldMkLst>
        <pc:spChg chg="mod">
          <ac:chgData name="" userId="" providerId="" clId="Web-{34C729F3-3E68-4F8C-B070-5C3DC0339230}" dt="2026-03-06T21:14:09.448" v="1" actId="34807"/>
          <ac:spMkLst>
            <pc:docMk/>
            <pc:sldMk cId="2711907557" sldId="2563"/>
            <ac:spMk id="2" creationId="{317D614A-50C0-17F5-23D9-85F1A3DB8DCD}"/>
          </ac:spMkLst>
        </pc:spChg>
        <pc:graphicFrameChg chg="mod">
          <ac:chgData name="" userId="" providerId="" clId="Web-{34C729F3-3E68-4F8C-B070-5C3DC0339230}" dt="2026-03-06T21:14:09.448" v="1" actId="34807"/>
          <ac:graphicFrameMkLst>
            <pc:docMk/>
            <pc:sldMk cId="2711907557" sldId="2563"/>
            <ac:graphicFrameMk id="5" creationId="{D20462C9-E7E6-46D9-9E16-1E130814A987}"/>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FFB14B2-CD52-9E84-B3E7-49A90F3A72A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6DAE5F9-C39F-2ECF-0C06-D0122807D4B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223FF85-4E34-4546-B772-76DFA4A6051B}" type="datetimeFigureOut">
              <a:rPr lang="en-US" smtClean="0"/>
              <a:t>3/6/26</a:t>
            </a:fld>
            <a:endParaRPr lang="en-US"/>
          </a:p>
        </p:txBody>
      </p:sp>
      <p:sp>
        <p:nvSpPr>
          <p:cNvPr id="4" name="Footer Placeholder 3">
            <a:extLst>
              <a:ext uri="{FF2B5EF4-FFF2-40B4-BE49-F238E27FC236}">
                <a16:creationId xmlns:a16="http://schemas.microsoft.com/office/drawing/2014/main" id="{D37F3243-F9C0-85BE-2E9C-191F612CFE8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CEBE2E3-8654-B63F-B7D6-9549069476A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1BF7180-4EDD-4E08-9775-7398C11D66ED}" type="slidenum">
              <a:rPr lang="en-US" smtClean="0"/>
              <a:t>‹#›</a:t>
            </a:fld>
            <a:endParaRPr lang="en-US"/>
          </a:p>
        </p:txBody>
      </p:sp>
    </p:spTree>
    <p:extLst>
      <p:ext uri="{BB962C8B-B14F-4D97-AF65-F5344CB8AC3E}">
        <p14:creationId xmlns:p14="http://schemas.microsoft.com/office/powerpoint/2010/main" val="281214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5CC398-6116-4BD2-9FAD-9822FDA158BE}" type="datetimeFigureOut">
              <a:rPr lang="en-US" smtClean="0"/>
              <a:t>3/6/26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EFF46E-6B43-41F9-9272-B566D03A251C}" type="slidenum">
              <a:rPr lang="en-US" smtClean="0"/>
              <a:t>‹#›</a:t>
            </a:fld>
            <a:endParaRPr lang="en-US"/>
          </a:p>
        </p:txBody>
      </p:sp>
    </p:spTree>
    <p:extLst>
      <p:ext uri="{BB962C8B-B14F-4D97-AF65-F5344CB8AC3E}">
        <p14:creationId xmlns:p14="http://schemas.microsoft.com/office/powerpoint/2010/main" val="19164409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This slide provides a comprehensive and visually branded overview of the QA process, enhanced with custom styling elements, role‑based swimlanes, and corporate identity alignment. The flow begins with Requirement Review, a crucial stage often facilitated by business analysts to clarify expectations and ensure shared understanding before testing begins. Adding company branding elevates this foundational activity by communicating organizational maturity and methodological consistency. The next step, Test Case Design, transitions into a more technical domain where QA engineers convert documented requirements into actionable test artifacts. This content benefits from a stylized diagram by visually associating responsibility areas, improving audience comprehension during presentations, and reinforcing the accountability structure across departments. Manual Testing and Automated Testing occupy different but complementary parts of the workflow, and the addition of color‑coded nodes helps differentiate between human‑driven validation and machine‑executed scripts. Performance &amp; Security testing introduces advanced evaluation layers that ensure resilience, stability, and safety—branding elements integrated into the diagram emphasize the criticality of these specialized checks. Defect Tracking, a continuous feedback loop, is depicted with clear visual transitions that highlight cross‑team communication and iterative refinement. UAT is placed closer to delivery to illustrate its business‑facing validation nature; providing custom colors and swimlane grouping helps stakeholders recognize their roles in final approvals. The workflow concludes with Delivery, the final milestone for which branded aesthetics convey professionalism and readiness for deployment. Dark‑themed visual styling paired with consistent color palettes enhances clarity across display types, whether shown on projectors, monitors, or embedded in digital portfolios. This level of visual organization also assists in interviews, client reviews, and audit sessions by offering a crisp, modern representation of the QA methodology. The diagram thereby functions as both a documentation asset and a polished portfolio piece, presenting the entire lifecycle from requirements to release in a visually cohesive format.</a:t>
            </a:r>
          </a:p>
        </p:txBody>
      </p:sp>
      <p:sp>
        <p:nvSpPr>
          <p:cNvPr id="4" name="Slide Number Placeholder 3"/>
          <p:cNvSpPr>
            <a:spLocks noGrp="1"/>
          </p:cNvSpPr>
          <p:nvPr>
            <p:ph type="sldNum" sz="quarter" idx="5"/>
          </p:nvPr>
        </p:nvSpPr>
        <p:spPr/>
        <p:txBody>
          <a:bodyPr/>
          <a:lstStyle/>
          <a:p>
            <a:fld id="{38EFF46E-6B43-41F9-9272-B566D03A251C}" type="slidenum">
              <a:rPr lang="en-US" smtClean="0"/>
              <a:t>1</a:t>
            </a:fld>
            <a:endParaRPr lang="en-US"/>
          </a:p>
        </p:txBody>
      </p:sp>
    </p:spTree>
    <p:extLst>
      <p:ext uri="{BB962C8B-B14F-4D97-AF65-F5344CB8AC3E}">
        <p14:creationId xmlns:p14="http://schemas.microsoft.com/office/powerpoint/2010/main" val="20912070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612646" y="685800"/>
            <a:ext cx="10055354" cy="4007406"/>
          </a:xfrm>
        </p:spPr>
        <p:txBody>
          <a:bodyPr vert="horz" lIns="91440" tIns="45720" rIns="91440" bIns="45720" rtlCol="0" anchor="t">
            <a:noAutofit/>
          </a:bodyPr>
          <a:lstStyle>
            <a:lvl1pPr>
              <a:defRPr lang="en-US" sz="9000" dirty="0">
                <a:solidFill>
                  <a:schemeClr val="bg2"/>
                </a:solidFill>
              </a:defRPr>
            </a:lvl1pPr>
          </a:lstStyle>
          <a:p>
            <a:pPr lvl="0"/>
            <a:r>
              <a:rPr lang="en-US" dirty="0"/>
              <a:t>Click to edit Master title style</a:t>
            </a:r>
          </a:p>
        </p:txBody>
      </p:sp>
      <p:sp>
        <p:nvSpPr>
          <p:cNvPr id="14" name="Subtitle 2">
            <a:extLst>
              <a:ext uri="{FF2B5EF4-FFF2-40B4-BE49-F238E27FC236}">
                <a16:creationId xmlns:a16="http://schemas.microsoft.com/office/drawing/2014/main" id="{29A3647E-D38D-4EA6-ADC1-75AA53F8988F}"/>
              </a:ext>
            </a:extLst>
          </p:cNvPr>
          <p:cNvSpPr>
            <a:spLocks noGrp="1"/>
          </p:cNvSpPr>
          <p:nvPr>
            <p:ph type="subTitle" idx="1"/>
          </p:nvPr>
        </p:nvSpPr>
        <p:spPr>
          <a:xfrm>
            <a:off x="609598" y="5427002"/>
            <a:ext cx="9144001" cy="745198"/>
          </a:xfrm>
        </p:spPr>
        <p:txBody>
          <a:bodyPr vert="horz" lIns="91440" tIns="45720" rIns="91440" bIns="45720" rtlCol="0" anchor="t">
            <a:noAutofit/>
          </a:bodyPr>
          <a:lstStyle>
            <a:lvl1pPr>
              <a:defRPr lang="en-US" dirty="0">
                <a:solidFill>
                  <a:schemeClr val="bg2"/>
                </a:solidFill>
              </a:defRPr>
            </a:lvl1pPr>
          </a:lstStyle>
          <a:p>
            <a:pPr lvl="0"/>
            <a:r>
              <a:rPr lang="en-US" dirty="0"/>
              <a:t>Click to edit Master subtitle style</a:t>
            </a:r>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noAutofit/>
          </a:bodyPr>
          <a:lstStyle>
            <a:lvl1pPr>
              <a:defRPr>
                <a:solidFill>
                  <a:schemeClr val="bg1"/>
                </a:solidFill>
              </a:defRPr>
            </a:lvl1pPr>
          </a:lstStyle>
          <a:p>
            <a:r>
              <a:rPr lang="en-US"/>
              <a:t>Sample Footer Text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noAutofit/>
          </a:bodyPr>
          <a:lstStyle>
            <a:lvl1pPr>
              <a:defRPr>
                <a:solidFill>
                  <a:schemeClr val="bg1"/>
                </a:solidFill>
              </a:defRPr>
            </a:lvl1pPr>
          </a:lstStyle>
          <a:p>
            <a:fld id="{77EA5D59-5512-467D-834D-D04827A6AF83}" type="datetime1">
              <a:rPr lang="en-US" smtClean="0"/>
              <a:pPr/>
              <a:t>3/6/26</a:t>
            </a:fld>
            <a:endParaRPr lang="en-US"/>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noAutofit/>
          </a:bodyPr>
          <a:lstStyle>
            <a:lvl1pPr>
              <a:defRPr>
                <a:solidFill>
                  <a:schemeClr val="bg1"/>
                </a:solidFill>
              </a:defRPr>
            </a:lvl1pPr>
          </a:lstStyle>
          <a:p>
            <a:fld id="{AEAA3239-9EA4-4A65-A281-97F994456D9F}" type="slidenum">
              <a:rPr lang="en-US" smtClean="0"/>
              <a:pPr/>
              <a:t>‹#›</a:t>
            </a:fld>
            <a:endParaRPr lang="en-US"/>
          </a:p>
        </p:txBody>
      </p:sp>
      <p:sp>
        <p:nvSpPr>
          <p:cNvPr id="7" name="Freeform: Shape 6">
            <a:extLst>
              <a:ext uri="{FF2B5EF4-FFF2-40B4-BE49-F238E27FC236}">
                <a16:creationId xmlns:a16="http://schemas.microsoft.com/office/drawing/2014/main" id="{50459DEE-913E-5261-4E77-AF3657E3AE0B}"/>
              </a:ext>
            </a:extLst>
          </p:cNvPr>
          <p:cNvSpPr/>
          <p:nvPr/>
        </p:nvSpPr>
        <p:spPr>
          <a:xfrm>
            <a:off x="11250895" y="4648200"/>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32" cap="flat">
            <a:solidFill>
              <a:schemeClr val="accent4"/>
            </a:solid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52F9BC4F-9D44-3587-056B-336E1457A6E2}"/>
              </a:ext>
            </a:extLst>
          </p:cNvPr>
          <p:cNvSpPr/>
          <p:nvPr/>
        </p:nvSpPr>
        <p:spPr>
          <a:xfrm>
            <a:off x="685800" y="4998695"/>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32" cap="flat">
            <a:solidFill>
              <a:schemeClr val="accent4"/>
            </a:solid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2509D5EC-E7EA-22BC-7C88-C33F509CB5CF}"/>
              </a:ext>
            </a:extLst>
          </p:cNvPr>
          <p:cNvSpPr/>
          <p:nvPr/>
        </p:nvSpPr>
        <p:spPr>
          <a:xfrm>
            <a:off x="10998565" y="4730632"/>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32" cap="flat">
            <a:solidFill>
              <a:schemeClr val="accent4"/>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098E9758-F942-96A0-231D-A25933E4CA82}"/>
              </a:ext>
            </a:extLst>
          </p:cNvPr>
          <p:cNvSpPr/>
          <p:nvPr/>
        </p:nvSpPr>
        <p:spPr>
          <a:xfrm>
            <a:off x="10976145" y="4730637"/>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32" cap="flat">
            <a:solidFill>
              <a:schemeClr val="accent4"/>
            </a:solidFill>
            <a:prstDash val="solid"/>
            <a:miter/>
          </a:ln>
        </p:spPr>
        <p:txBody>
          <a:bodyPr rtlCol="0" anchor="ctr"/>
          <a:lstStyle/>
          <a:p>
            <a:endParaRPr lang="en-US"/>
          </a:p>
        </p:txBody>
      </p:sp>
    </p:spTree>
    <p:extLst>
      <p:ext uri="{BB962C8B-B14F-4D97-AF65-F5344CB8AC3E}">
        <p14:creationId xmlns:p14="http://schemas.microsoft.com/office/powerpoint/2010/main" val="3665150237"/>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ection Header 2">
    <p:bg>
      <p:bgPr>
        <a:solidFill>
          <a:schemeClr val="accent4"/>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661C10CD-8205-284F-2921-9485E7A98F0D}"/>
              </a:ext>
            </a:extLst>
          </p:cNvPr>
          <p:cNvSpPr/>
          <p:nvPr/>
        </p:nvSpPr>
        <p:spPr>
          <a:xfrm>
            <a:off x="11250895" y="5791200"/>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32" cap="flat">
            <a:solidFill>
              <a:schemeClr val="bg2"/>
            </a:solid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775DFD7E-DC78-4573-96D7-845D38E0273E}"/>
              </a:ext>
            </a:extLst>
          </p:cNvPr>
          <p:cNvSpPr/>
          <p:nvPr/>
        </p:nvSpPr>
        <p:spPr>
          <a:xfrm>
            <a:off x="685800" y="6141695"/>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32" cap="flat">
            <a:solidFill>
              <a:schemeClr val="bg2"/>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AFCC10B5-4890-B43F-DE24-5200F4E75EEB}"/>
              </a:ext>
            </a:extLst>
          </p:cNvPr>
          <p:cNvSpPr/>
          <p:nvPr/>
        </p:nvSpPr>
        <p:spPr>
          <a:xfrm>
            <a:off x="10998565" y="5873632"/>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32" cap="flat">
            <a:solidFill>
              <a:schemeClr val="bg2"/>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2D5586E6-D520-6A63-5060-BF06C136BEF5}"/>
              </a:ext>
            </a:extLst>
          </p:cNvPr>
          <p:cNvSpPr/>
          <p:nvPr/>
        </p:nvSpPr>
        <p:spPr>
          <a:xfrm>
            <a:off x="10976145" y="5873637"/>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32" cap="flat">
            <a:solidFill>
              <a:schemeClr val="bg2"/>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E4336E9A-8E96-CD8C-7598-F87632CD81CF}"/>
              </a:ext>
            </a:extLst>
          </p:cNvPr>
          <p:cNvSpPr>
            <a:spLocks noGrp="1"/>
          </p:cNvSpPr>
          <p:nvPr>
            <p:ph type="ctrTitle" hasCustomPrompt="1"/>
          </p:nvPr>
        </p:nvSpPr>
        <p:spPr>
          <a:xfrm>
            <a:off x="609600" y="990600"/>
            <a:ext cx="10058400" cy="5029200"/>
          </a:xfrm>
        </p:spPr>
        <p:txBody>
          <a:bodyPr vert="horz" lIns="91440" tIns="45720" rIns="91440" bIns="45720" rtlCol="0" anchor="b">
            <a:noAutofit/>
          </a:bodyPr>
          <a:lstStyle>
            <a:lvl1pPr>
              <a:defRPr lang="en-US" sz="11000" dirty="0">
                <a:solidFill>
                  <a:schemeClr val="bg2"/>
                </a:solidFill>
              </a:defRPr>
            </a:lvl1pPr>
          </a:lstStyle>
          <a:p>
            <a:pPr lvl="0"/>
            <a:r>
              <a:rPr lang="en-US" dirty="0"/>
              <a:t>Section Header</a:t>
            </a:r>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612647" y="137388"/>
            <a:ext cx="2805405" cy="365125"/>
          </a:xfrm>
        </p:spPr>
        <p:txBody>
          <a:bodyPr>
            <a:noAutofit/>
          </a:bodyPr>
          <a:lstStyle>
            <a:lvl1pPr>
              <a:defRPr>
                <a:solidFill>
                  <a:schemeClr val="bg1"/>
                </a:solidFill>
              </a:defRPr>
            </a:lvl1pPr>
          </a:lstStyle>
          <a:p>
            <a:r>
              <a:rPr lang="en-US" dirty="0"/>
              <a:t>Sample Footer Text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8893929" y="137388"/>
            <a:ext cx="2202644" cy="365125"/>
          </a:xfrm>
        </p:spPr>
        <p:txBody>
          <a:bodyPr>
            <a:noAutofit/>
          </a:bodyPr>
          <a:lstStyle>
            <a:lvl1pPr>
              <a:defRPr>
                <a:solidFill>
                  <a:schemeClr val="bg1"/>
                </a:solidFill>
              </a:defRPr>
            </a:lvl1pPr>
          </a:lstStyle>
          <a:p>
            <a:fld id="{76FC08D9-20DE-421C-BE4E-310427BB699B}" type="datetime1">
              <a:rPr lang="en-US" smtClean="0"/>
              <a:pPr/>
              <a:t>3/6/26</a:t>
            </a:fld>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a:xfrm>
            <a:off x="11147096" y="137388"/>
            <a:ext cx="429207" cy="365125"/>
          </a:xfrm>
        </p:spPr>
        <p:txBody>
          <a:bodyPr>
            <a:noAutofit/>
          </a:bodyPr>
          <a:lstStyle>
            <a:lvl1pPr>
              <a:defRPr>
                <a:solidFill>
                  <a:schemeClr val="bg1"/>
                </a:solidFill>
              </a:defRPr>
            </a:lvl1pPr>
          </a:lstStyle>
          <a:p>
            <a:fld id="{AEAA3239-9EA4-4A65-A281-97F994456D9F}" type="slidenum">
              <a:rPr lang="en-US" smtClean="0"/>
              <a:pPr/>
              <a:t>‹#›</a:t>
            </a:fld>
            <a:endParaRPr lang="en-US"/>
          </a:p>
        </p:txBody>
      </p:sp>
    </p:spTree>
    <p:extLst>
      <p:ext uri="{BB962C8B-B14F-4D97-AF65-F5344CB8AC3E}">
        <p14:creationId xmlns:p14="http://schemas.microsoft.com/office/powerpoint/2010/main" val="141489953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DFADE904-3C65-5E48-6B12-22998C2ADF5E}"/>
              </a:ext>
            </a:extLst>
          </p:cNvPr>
          <p:cNvSpPr/>
          <p:nvPr/>
        </p:nvSpPr>
        <p:spPr>
          <a:xfrm>
            <a:off x="11250895" y="2172321"/>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32" cap="flat">
            <a:solidFill>
              <a:schemeClr val="accent4"/>
            </a:solid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216963C8-87F3-6B42-F30F-1915935FA752}"/>
              </a:ext>
            </a:extLst>
          </p:cNvPr>
          <p:cNvSpPr/>
          <p:nvPr/>
        </p:nvSpPr>
        <p:spPr>
          <a:xfrm>
            <a:off x="685800" y="2522816"/>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32" cap="flat">
            <a:solidFill>
              <a:schemeClr val="accent4"/>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4F0C119A-1D9E-D43F-8A7E-D24C1B551326}"/>
              </a:ext>
            </a:extLst>
          </p:cNvPr>
          <p:cNvSpPr/>
          <p:nvPr/>
        </p:nvSpPr>
        <p:spPr>
          <a:xfrm>
            <a:off x="10998565" y="2254753"/>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32" cap="flat">
            <a:solidFill>
              <a:schemeClr val="accent4"/>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12018CE4-7594-0746-8B7E-8DEC95CB8822}"/>
              </a:ext>
            </a:extLst>
          </p:cNvPr>
          <p:cNvSpPr/>
          <p:nvPr/>
        </p:nvSpPr>
        <p:spPr>
          <a:xfrm>
            <a:off x="10976145" y="2254758"/>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32" cap="flat">
            <a:solidFill>
              <a:schemeClr val="accent4"/>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4E4019F8-742E-9EEF-F591-C9666AC32AF1}"/>
              </a:ext>
            </a:extLst>
          </p:cNvPr>
          <p:cNvSpPr>
            <a:spLocks noGrp="1"/>
          </p:cNvSpPr>
          <p:nvPr>
            <p:ph type="title" hasCustomPrompt="1"/>
          </p:nvPr>
        </p:nvSpPr>
        <p:spPr>
          <a:xfrm>
            <a:off x="612185" y="685800"/>
            <a:ext cx="9141415" cy="1532788"/>
          </a:xfrm>
        </p:spPr>
        <p:txBody>
          <a:bodyPr anchor="t">
            <a:noAutofit/>
          </a:bodyPr>
          <a:lstStyle>
            <a:lvl1pPr>
              <a:defRPr sz="9000"/>
            </a:lvl1pPr>
          </a:lstStyle>
          <a:p>
            <a:r>
              <a:rPr lang="en-US" dirty="0"/>
              <a:t>Agenda</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612185" y="2958705"/>
            <a:ext cx="9141415" cy="3213494"/>
          </a:xfrm>
        </p:spPr>
        <p:txBody>
          <a:bodyPr anchor="t">
            <a:noAutofit/>
          </a:bodyPr>
          <a:lstStyle>
            <a:lvl1pPr marL="0" indent="0">
              <a:lnSpc>
                <a:spcPct val="150000"/>
              </a:lnSpc>
              <a:buFont typeface="+mj-lt"/>
              <a:buNone/>
              <a:defRPr sz="1800"/>
            </a:lvl1pPr>
            <a:lvl2pPr marL="228600" indent="0">
              <a:lnSpc>
                <a:spcPct val="150000"/>
              </a:lnSpc>
              <a:buFont typeface="+mj-lt"/>
              <a:buNone/>
              <a:defRPr sz="1800"/>
            </a:lvl2pPr>
            <a:lvl3pPr marL="457200" indent="0">
              <a:lnSpc>
                <a:spcPct val="150000"/>
              </a:lnSpc>
              <a:buFont typeface="+mj-lt"/>
              <a:buNone/>
              <a:defRPr sz="1800"/>
            </a:lvl3pPr>
            <a:lvl4pPr marL="685800" indent="0">
              <a:lnSpc>
                <a:spcPct val="150000"/>
              </a:lnSpc>
              <a:buFont typeface="+mj-lt"/>
              <a:buNone/>
              <a:defRPr sz="1800"/>
            </a:lvl4pPr>
            <a:lvl5pPr marL="914400" indent="0">
              <a:lnSpc>
                <a:spcPct val="150000"/>
              </a:lnSpc>
              <a:buFont typeface="+mj-lt"/>
              <a:buNone/>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noAutofit/>
          </a:bodyPr>
          <a:lstStyle/>
          <a:p>
            <a:r>
              <a:rPr lang="en-US" dirty="0"/>
              <a:t>Sample Footer Text</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noAutofit/>
          </a:bodyPr>
          <a:lstStyle/>
          <a:p>
            <a:fld id="{4F1AC263-88EE-42CC-B640-B12BA856CF71}" type="datetime1">
              <a:rPr lang="en-US" smtClean="0"/>
              <a:t>3/6/26</a:t>
            </a:fld>
            <a:endParaRPr lang="en-US"/>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3684324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genda with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hasCustomPrompt="1"/>
          </p:nvPr>
        </p:nvSpPr>
        <p:spPr>
          <a:xfrm>
            <a:off x="6095999" y="685800"/>
            <a:ext cx="5480304" cy="1818050"/>
          </a:xfrm>
        </p:spPr>
        <p:txBody>
          <a:bodyPr anchor="t">
            <a:noAutofit/>
          </a:bodyPr>
          <a:lstStyle>
            <a:lvl1pPr>
              <a:defRPr sz="9000"/>
            </a:lvl1pPr>
          </a:lstStyle>
          <a:p>
            <a:r>
              <a:rPr lang="en-US" dirty="0"/>
              <a:t>Agenda</a:t>
            </a:r>
          </a:p>
        </p:txBody>
      </p:sp>
      <p:sp>
        <p:nvSpPr>
          <p:cNvPr id="11" name="Picture Placeholder 10">
            <a:extLst>
              <a:ext uri="{FF2B5EF4-FFF2-40B4-BE49-F238E27FC236}">
                <a16:creationId xmlns:a16="http://schemas.microsoft.com/office/drawing/2014/main" id="{FAF861DB-D5EF-3FC9-7595-570C8498D757}"/>
              </a:ext>
            </a:extLst>
          </p:cNvPr>
          <p:cNvSpPr>
            <a:spLocks noGrp="1"/>
          </p:cNvSpPr>
          <p:nvPr>
            <p:ph type="pic" sz="quarter" idx="14"/>
          </p:nvPr>
        </p:nvSpPr>
        <p:spPr>
          <a:xfrm>
            <a:off x="0" y="0"/>
            <a:ext cx="5477256" cy="6858000"/>
          </a:xfrm>
          <a:blipFill>
            <a:blip r:embed="rId2">
              <a:alphaModFix amt="60000"/>
            </a:blip>
            <a:stretch>
              <a:fillRect/>
            </a:stretch>
          </a:blipFill>
        </p:spPr>
        <p:txBody>
          <a:bodyPr/>
          <a:lstStyle/>
          <a:p>
            <a:endParaRPr lang="en-US" dirty="0"/>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6096000" y="3189770"/>
            <a:ext cx="5480304" cy="2982429"/>
          </a:xfrm>
        </p:spPr>
        <p:txBody>
          <a:bodyPr anchor="t">
            <a:noAutofit/>
          </a:bodyPr>
          <a:lstStyle>
            <a:lvl1pPr marL="0" indent="0">
              <a:lnSpc>
                <a:spcPct val="150000"/>
              </a:lnSpc>
              <a:buFont typeface="+mj-lt"/>
              <a:buNone/>
              <a:defRPr sz="1800"/>
            </a:lvl1pPr>
            <a:lvl2pPr marL="228600" indent="0">
              <a:lnSpc>
                <a:spcPct val="150000"/>
              </a:lnSpc>
              <a:buFont typeface="+mj-lt"/>
              <a:buNone/>
              <a:defRPr sz="1800"/>
            </a:lvl2pPr>
            <a:lvl3pPr marL="457200" indent="0">
              <a:lnSpc>
                <a:spcPct val="150000"/>
              </a:lnSpc>
              <a:buFont typeface="+mj-lt"/>
              <a:buNone/>
              <a:defRPr sz="1800"/>
            </a:lvl3pPr>
            <a:lvl4pPr marL="685800" indent="0">
              <a:lnSpc>
                <a:spcPct val="150000"/>
              </a:lnSpc>
              <a:buFont typeface="+mj-lt"/>
              <a:buNone/>
              <a:defRPr sz="1800"/>
            </a:lvl4pPr>
            <a:lvl5pPr>
              <a:lnSpc>
                <a:spcPct val="150000"/>
              </a:lnSpc>
              <a:buFont typeface="+mj-lt"/>
              <a:buNone/>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6" name="Straight Connector 15">
            <a:extLst>
              <a:ext uri="{FF2B5EF4-FFF2-40B4-BE49-F238E27FC236}">
                <a16:creationId xmlns:a16="http://schemas.microsoft.com/office/drawing/2014/main" id="{79C1A172-F829-D2DE-BDB2-B86E6ACE1886}"/>
              </a:ext>
            </a:extLst>
          </p:cNvPr>
          <p:cNvCxnSpPr>
            <a:cxnSpLocks/>
          </p:cNvCxnSpPr>
          <p:nvPr userDrawn="1"/>
        </p:nvCxnSpPr>
        <p:spPr>
          <a:xfrm>
            <a:off x="6095999" y="2743200"/>
            <a:ext cx="5477256" cy="0"/>
          </a:xfrm>
          <a:prstGeom prst="line">
            <a:avLst/>
          </a:prstGeom>
          <a:ln w="31750">
            <a:solidFill>
              <a:schemeClr val="accent4"/>
            </a:solidFill>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a:xfrm>
            <a:off x="6096000" y="6343955"/>
            <a:ext cx="2985400" cy="365125"/>
          </a:xfrm>
        </p:spPr>
        <p:txBody>
          <a:bodyPr>
            <a:noAutofit/>
          </a:bodyPr>
          <a:lstStyle/>
          <a:p>
            <a:r>
              <a:rPr lang="en-US"/>
              <a:t>Sample Footer Text</a:t>
            </a:r>
            <a:endParaRPr lang="en-US" dirty="0"/>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a:xfrm>
            <a:off x="9535886" y="6343955"/>
            <a:ext cx="1553108" cy="365125"/>
          </a:xfrm>
        </p:spPr>
        <p:txBody>
          <a:bodyPr>
            <a:noAutofit/>
          </a:bodyPr>
          <a:lstStyle/>
          <a:p>
            <a:fld id="{68A32F6A-E7E2-4607-B207-B787B539B854}" type="datetime1">
              <a:rPr lang="en-US" smtClean="0"/>
              <a:t>3/6/26</a:t>
            </a:fld>
            <a:endParaRPr lang="en-US"/>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a:xfrm>
            <a:off x="11147096" y="6343955"/>
            <a:ext cx="429207" cy="365125"/>
          </a:xfrm>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23870176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7" y="1824824"/>
            <a:ext cx="6397753" cy="1527976"/>
          </a:xfrm>
        </p:spPr>
        <p:txBody>
          <a:bodyPr vert="horz" lIns="91440" tIns="45720" rIns="91440" bIns="45720" rtlCol="0" anchor="b">
            <a:noAutofit/>
          </a:bodyPr>
          <a:lstStyle>
            <a:lvl1pPr>
              <a:defRPr lang="en-US" dirty="0"/>
            </a:lvl1pPr>
          </a:lstStyle>
          <a:p>
            <a:pPr lvl="0"/>
            <a:r>
              <a:rPr lang="en-US" dirty="0"/>
              <a:t>Click to edit Master title style</a:t>
            </a:r>
          </a:p>
        </p:txBody>
      </p:sp>
      <p:sp>
        <p:nvSpPr>
          <p:cNvPr id="8" name="Content Placeholder 7">
            <a:extLst>
              <a:ext uri="{FF2B5EF4-FFF2-40B4-BE49-F238E27FC236}">
                <a16:creationId xmlns:a16="http://schemas.microsoft.com/office/drawing/2014/main" id="{7D633F00-464B-3088-812A-40496FD1021A}"/>
              </a:ext>
            </a:extLst>
          </p:cNvPr>
          <p:cNvSpPr>
            <a:spLocks noGrp="1"/>
          </p:cNvSpPr>
          <p:nvPr>
            <p:ph sz="quarter" idx="13"/>
          </p:nvPr>
        </p:nvSpPr>
        <p:spPr>
          <a:xfrm>
            <a:off x="612647" y="3505200"/>
            <a:ext cx="4568953" cy="1645198"/>
          </a:xfrm>
        </p:spPr>
        <p:txBody>
          <a:bodyPr vert="horz" lIns="91440" tIns="45720" rIns="91440" bIns="45720" rtlCol="0">
            <a:noAutofit/>
          </a:bodyPr>
          <a:lstStyle>
            <a:lvl1pPr>
              <a:defRPr lang="en-US" sz="1400" dirty="0"/>
            </a:lvl1pPr>
            <a:lvl2pPr>
              <a:defRPr lang="en-US" sz="1400"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noAutofit/>
          </a:bodyPr>
          <a:lstStyle/>
          <a:p>
            <a:r>
              <a:rPr lang="en-US" dirty="0"/>
              <a:t>Sample Footer Text</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noAutofit/>
          </a:bodyPr>
          <a:lstStyle/>
          <a:p>
            <a:fld id="{9467FC12-63BB-4A63-9424-BFBF8E1D71D9}" type="datetime1">
              <a:rPr lang="en-US" smtClean="0"/>
              <a:t>3/6/26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
        <p:nvSpPr>
          <p:cNvPr id="9" name="Freeform: Shape 8">
            <a:extLst>
              <a:ext uri="{FF2B5EF4-FFF2-40B4-BE49-F238E27FC236}">
                <a16:creationId xmlns:a16="http://schemas.microsoft.com/office/drawing/2014/main" id="{889251BE-373D-9B13-B9E2-73DFEBE40118}"/>
              </a:ext>
            </a:extLst>
          </p:cNvPr>
          <p:cNvSpPr/>
          <p:nvPr/>
        </p:nvSpPr>
        <p:spPr>
          <a:xfrm>
            <a:off x="11250895" y="5791200"/>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32" cap="flat">
            <a:solidFill>
              <a:schemeClr val="accent4"/>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0698E032-CDEE-AA9B-44A7-CE5EBB6948C0}"/>
              </a:ext>
            </a:extLst>
          </p:cNvPr>
          <p:cNvSpPr/>
          <p:nvPr/>
        </p:nvSpPr>
        <p:spPr>
          <a:xfrm>
            <a:off x="685800" y="6141695"/>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32" cap="flat">
            <a:solidFill>
              <a:schemeClr val="accent4"/>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CC778913-9F6C-8FDD-B123-16048004EC56}"/>
              </a:ext>
            </a:extLst>
          </p:cNvPr>
          <p:cNvSpPr/>
          <p:nvPr/>
        </p:nvSpPr>
        <p:spPr>
          <a:xfrm>
            <a:off x="10998565" y="5873632"/>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32" cap="flat">
            <a:solidFill>
              <a:schemeClr val="accent4"/>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66283179-133D-0E64-C08A-4D59C8B2F9DB}"/>
              </a:ext>
            </a:extLst>
          </p:cNvPr>
          <p:cNvSpPr/>
          <p:nvPr/>
        </p:nvSpPr>
        <p:spPr>
          <a:xfrm>
            <a:off x="10976145" y="5873637"/>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32" cap="flat">
            <a:solidFill>
              <a:schemeClr val="accent4"/>
            </a:solidFill>
            <a:prstDash val="solid"/>
            <a:miter/>
          </a:ln>
        </p:spPr>
        <p:txBody>
          <a:bodyPr rtlCol="0" anchor="ctr"/>
          <a:lstStyle/>
          <a:p>
            <a:endParaRPr lang="en-US"/>
          </a:p>
        </p:txBody>
      </p:sp>
    </p:spTree>
    <p:extLst>
      <p:ext uri="{BB962C8B-B14F-4D97-AF65-F5344CB8AC3E}">
        <p14:creationId xmlns:p14="http://schemas.microsoft.com/office/powerpoint/2010/main" val="15605455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6" y="685800"/>
            <a:ext cx="3654553" cy="3657600"/>
          </a:xfrm>
        </p:spPr>
        <p:txBody>
          <a:bodyPr anchor="t">
            <a:noAutofit/>
          </a:bodyPr>
          <a:lstStyle>
            <a:lvl1pPr>
              <a:defRPr sz="5400"/>
            </a:lvl1pPr>
          </a:lstStyle>
          <a:p>
            <a:r>
              <a:rPr lang="en-US" dirty="0"/>
              <a:t>Click to edit Master title style</a:t>
            </a:r>
          </a:p>
        </p:txBody>
      </p:sp>
      <p:sp>
        <p:nvSpPr>
          <p:cNvPr id="8" name="Content Placeholder 7">
            <a:extLst>
              <a:ext uri="{FF2B5EF4-FFF2-40B4-BE49-F238E27FC236}">
                <a16:creationId xmlns:a16="http://schemas.microsoft.com/office/drawing/2014/main" id="{D42D62A0-8127-CE86-0633-0D65E1E136F7}"/>
              </a:ext>
            </a:extLst>
          </p:cNvPr>
          <p:cNvSpPr>
            <a:spLocks noGrp="1"/>
          </p:cNvSpPr>
          <p:nvPr>
            <p:ph sz="quarter" idx="13"/>
          </p:nvPr>
        </p:nvSpPr>
        <p:spPr>
          <a:xfrm>
            <a:off x="5181601" y="685800"/>
            <a:ext cx="4572000" cy="3657600"/>
          </a:xfrm>
        </p:spPr>
        <p:txBody>
          <a:bodyPr>
            <a:no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dirty="0"/>
              <a:t>Sample Footer Text</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8BAA7FA5-AD20-4A92-9D35-3CC6CFA49E64}" type="datetime1">
              <a:rPr lang="en-US" smtClean="0"/>
              <a:t>3/6/26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AEAA3239-9EA4-4A65-A281-97F994456D9F}" type="slidenum">
              <a:rPr lang="en-US" smtClean="0"/>
              <a:t>‹#›</a:t>
            </a:fld>
            <a:endParaRPr lang="en-US"/>
          </a:p>
        </p:txBody>
      </p:sp>
      <p:sp>
        <p:nvSpPr>
          <p:cNvPr id="9" name="Freeform: Shape 8">
            <a:extLst>
              <a:ext uri="{FF2B5EF4-FFF2-40B4-BE49-F238E27FC236}">
                <a16:creationId xmlns:a16="http://schemas.microsoft.com/office/drawing/2014/main" id="{C662DADE-FB83-6BD4-1D72-E22F0783A67E}"/>
              </a:ext>
            </a:extLst>
          </p:cNvPr>
          <p:cNvSpPr/>
          <p:nvPr/>
        </p:nvSpPr>
        <p:spPr>
          <a:xfrm>
            <a:off x="11254003" y="5410200"/>
            <a:ext cx="6296" cy="742941"/>
          </a:xfrm>
          <a:custGeom>
            <a:avLst/>
            <a:gdLst>
              <a:gd name="connsiteX0" fmla="*/ 0 w 6296"/>
              <a:gd name="connsiteY0" fmla="*/ 0 h 742941"/>
              <a:gd name="connsiteX1" fmla="*/ 0 w 6296"/>
              <a:gd name="connsiteY1" fmla="*/ 742942 h 742941"/>
            </a:gdLst>
            <a:ahLst/>
            <a:cxnLst>
              <a:cxn ang="0">
                <a:pos x="connsiteX0" y="connsiteY0"/>
              </a:cxn>
              <a:cxn ang="0">
                <a:pos x="connsiteX1" y="connsiteY1"/>
              </a:cxn>
            </a:cxnLst>
            <a:rect l="l" t="t" r="r" b="b"/>
            <a:pathLst>
              <a:path w="6296" h="742941">
                <a:moveTo>
                  <a:pt x="0" y="0"/>
                </a:moveTo>
                <a:lnTo>
                  <a:pt x="0" y="742942"/>
                </a:lnTo>
              </a:path>
            </a:pathLst>
          </a:custGeom>
          <a:ln w="31077" cap="flat">
            <a:solidFill>
              <a:schemeClr val="tx2"/>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3A7CD6A0-64A5-5058-DFD2-8DD1FAF7BEEB}"/>
              </a:ext>
            </a:extLst>
          </p:cNvPr>
          <p:cNvSpPr/>
          <p:nvPr/>
        </p:nvSpPr>
        <p:spPr>
          <a:xfrm>
            <a:off x="10866791" y="5761884"/>
            <a:ext cx="742942" cy="6296"/>
          </a:xfrm>
          <a:custGeom>
            <a:avLst/>
            <a:gdLst>
              <a:gd name="connsiteX0" fmla="*/ 742942 w 742942"/>
              <a:gd name="connsiteY0" fmla="*/ 0 h 6296"/>
              <a:gd name="connsiteX1" fmla="*/ 0 w 742942"/>
              <a:gd name="connsiteY1" fmla="*/ 0 h 6296"/>
            </a:gdLst>
            <a:ahLst/>
            <a:cxnLst>
              <a:cxn ang="0">
                <a:pos x="connsiteX0" y="connsiteY0"/>
              </a:cxn>
              <a:cxn ang="0">
                <a:pos x="connsiteX1" y="connsiteY1"/>
              </a:cxn>
            </a:cxnLst>
            <a:rect l="l" t="t" r="r" b="b"/>
            <a:pathLst>
              <a:path w="742942" h="6296">
                <a:moveTo>
                  <a:pt x="742942" y="0"/>
                </a:moveTo>
                <a:lnTo>
                  <a:pt x="0" y="0"/>
                </a:lnTo>
              </a:path>
            </a:pathLst>
          </a:custGeom>
          <a:ln w="31077" cap="flat">
            <a:solidFill>
              <a:schemeClr val="tx2"/>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3E8E4321-3109-17F5-C530-4108033F07F5}"/>
              </a:ext>
            </a:extLst>
          </p:cNvPr>
          <p:cNvSpPr/>
          <p:nvPr/>
        </p:nvSpPr>
        <p:spPr>
          <a:xfrm>
            <a:off x="11003886" y="5492382"/>
            <a:ext cx="525338" cy="525339"/>
          </a:xfrm>
          <a:custGeom>
            <a:avLst/>
            <a:gdLst>
              <a:gd name="connsiteX0" fmla="*/ 525339 w 525338"/>
              <a:gd name="connsiteY0" fmla="*/ 0 h 525339"/>
              <a:gd name="connsiteX1" fmla="*/ 0 w 525338"/>
              <a:gd name="connsiteY1" fmla="*/ 525339 h 525339"/>
            </a:gdLst>
            <a:ahLst/>
            <a:cxnLst>
              <a:cxn ang="0">
                <a:pos x="connsiteX0" y="connsiteY0"/>
              </a:cxn>
              <a:cxn ang="0">
                <a:pos x="connsiteX1" y="connsiteY1"/>
              </a:cxn>
            </a:cxnLst>
            <a:rect l="l" t="t" r="r" b="b"/>
            <a:pathLst>
              <a:path w="525338" h="525339">
                <a:moveTo>
                  <a:pt x="525339" y="0"/>
                </a:moveTo>
                <a:lnTo>
                  <a:pt x="0" y="525339"/>
                </a:lnTo>
              </a:path>
            </a:pathLst>
          </a:custGeom>
          <a:ln w="31077" cap="flat">
            <a:solidFill>
              <a:schemeClr val="tx2"/>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0AAD0450-E765-A0E1-7C56-37246411FDD0}"/>
              </a:ext>
            </a:extLst>
          </p:cNvPr>
          <p:cNvSpPr/>
          <p:nvPr/>
        </p:nvSpPr>
        <p:spPr>
          <a:xfrm>
            <a:off x="10981626" y="5492388"/>
            <a:ext cx="525342" cy="525339"/>
          </a:xfrm>
          <a:custGeom>
            <a:avLst/>
            <a:gdLst>
              <a:gd name="connsiteX0" fmla="*/ 525343 w 525342"/>
              <a:gd name="connsiteY0" fmla="*/ 525339 h 525339"/>
              <a:gd name="connsiteX1" fmla="*/ 0 w 525342"/>
              <a:gd name="connsiteY1" fmla="*/ 0 h 525339"/>
            </a:gdLst>
            <a:ahLst/>
            <a:cxnLst>
              <a:cxn ang="0">
                <a:pos x="connsiteX0" y="connsiteY0"/>
              </a:cxn>
              <a:cxn ang="0">
                <a:pos x="connsiteX1" y="connsiteY1"/>
              </a:cxn>
            </a:cxnLst>
            <a:rect l="l" t="t" r="r" b="b"/>
            <a:pathLst>
              <a:path w="525342" h="525339">
                <a:moveTo>
                  <a:pt x="525343" y="525339"/>
                </a:moveTo>
                <a:lnTo>
                  <a:pt x="0" y="0"/>
                </a:lnTo>
              </a:path>
            </a:pathLst>
          </a:custGeom>
          <a:ln w="31077" cap="flat">
            <a:solidFill>
              <a:schemeClr val="tx2"/>
            </a:solidFill>
            <a:prstDash val="solid"/>
            <a:miter/>
          </a:ln>
        </p:spPr>
        <p:txBody>
          <a:bodyPr rtlCol="0" anchor="ctr"/>
          <a:lstStyle/>
          <a:p>
            <a:endParaRPr lang="en-US"/>
          </a:p>
        </p:txBody>
      </p:sp>
    </p:spTree>
    <p:extLst>
      <p:ext uri="{BB962C8B-B14F-4D97-AF65-F5344CB8AC3E}">
        <p14:creationId xmlns:p14="http://schemas.microsoft.com/office/powerpoint/2010/main" val="31704037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ntent 4">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405E2B5C-398A-3F2F-4BCC-FFF94D44632F}"/>
              </a:ext>
            </a:extLst>
          </p:cNvPr>
          <p:cNvSpPr/>
          <p:nvPr/>
        </p:nvSpPr>
        <p:spPr>
          <a:xfrm>
            <a:off x="11250895" y="5407944"/>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32" cap="flat">
            <a:solidFill>
              <a:schemeClr val="accent4"/>
            </a:solid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E2897460-3A7D-EC5C-76B9-2725193E10AF}"/>
              </a:ext>
            </a:extLst>
          </p:cNvPr>
          <p:cNvSpPr/>
          <p:nvPr/>
        </p:nvSpPr>
        <p:spPr>
          <a:xfrm>
            <a:off x="685800" y="5758439"/>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32" cap="flat">
            <a:solidFill>
              <a:schemeClr val="accent4"/>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7742E741-698E-A2B8-7BD5-9DE89C610C2F}"/>
              </a:ext>
            </a:extLst>
          </p:cNvPr>
          <p:cNvSpPr/>
          <p:nvPr/>
        </p:nvSpPr>
        <p:spPr>
          <a:xfrm>
            <a:off x="10998565" y="5490376"/>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32" cap="flat">
            <a:solidFill>
              <a:schemeClr val="accent4"/>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5A04551B-2E70-1734-DA15-F26ABEC9D9D0}"/>
              </a:ext>
            </a:extLst>
          </p:cNvPr>
          <p:cNvSpPr/>
          <p:nvPr/>
        </p:nvSpPr>
        <p:spPr>
          <a:xfrm>
            <a:off x="10976145" y="5490381"/>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32" cap="flat">
            <a:solidFill>
              <a:schemeClr val="accent4"/>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7" y="685800"/>
            <a:ext cx="3654553" cy="4083580"/>
          </a:xfrm>
        </p:spPr>
        <p:txBody>
          <a:bodyPr anchor="t">
            <a:noAutofit/>
          </a:bodyPr>
          <a:lstStyle>
            <a:lvl1pPr>
              <a:defRPr sz="5400"/>
            </a:lvl1pPr>
          </a:lstStyle>
          <a:p>
            <a:r>
              <a:rPr lang="en-US" dirty="0"/>
              <a:t>Click to edit Master title style</a:t>
            </a:r>
          </a:p>
        </p:txBody>
      </p:sp>
      <p:sp>
        <p:nvSpPr>
          <p:cNvPr id="8" name="Content Placeholder 7">
            <a:extLst>
              <a:ext uri="{FF2B5EF4-FFF2-40B4-BE49-F238E27FC236}">
                <a16:creationId xmlns:a16="http://schemas.microsoft.com/office/drawing/2014/main" id="{FFB4667A-FE47-8556-FD3A-55FDBA801D76}"/>
              </a:ext>
            </a:extLst>
          </p:cNvPr>
          <p:cNvSpPr>
            <a:spLocks noGrp="1"/>
          </p:cNvSpPr>
          <p:nvPr>
            <p:ph sz="quarter" idx="13"/>
          </p:nvPr>
        </p:nvSpPr>
        <p:spPr>
          <a:xfrm>
            <a:off x="5181600" y="685800"/>
            <a:ext cx="6045390" cy="4083579"/>
          </a:xfrm>
        </p:spPr>
        <p:txBody>
          <a:bodyPr>
            <a:no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802AB700-8552-46A0-B700-5DA0068ADBFC}" type="datetime1">
              <a:rPr lang="en-US" smtClean="0"/>
              <a:t>3/6/26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AEAA3239-9EA4-4A65-A281-97F994456D9F}" type="slidenum">
              <a:rPr lang="en-US" smtClean="0"/>
              <a:t>‹#›</a:t>
            </a:fld>
            <a:endParaRPr lang="en-US"/>
          </a:p>
        </p:txBody>
      </p:sp>
    </p:spTree>
    <p:extLst>
      <p:ext uri="{BB962C8B-B14F-4D97-AF65-F5344CB8AC3E}">
        <p14:creationId xmlns:p14="http://schemas.microsoft.com/office/powerpoint/2010/main" val="33804667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5">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C85B71F7-9EDC-DB6C-D713-7ACE3A2EADC0}"/>
              </a:ext>
            </a:extLst>
          </p:cNvPr>
          <p:cNvSpPr/>
          <p:nvPr/>
        </p:nvSpPr>
        <p:spPr>
          <a:xfrm>
            <a:off x="968457" y="5410200"/>
            <a:ext cx="6296" cy="742941"/>
          </a:xfrm>
          <a:custGeom>
            <a:avLst/>
            <a:gdLst>
              <a:gd name="connsiteX0" fmla="*/ 0 w 6296"/>
              <a:gd name="connsiteY0" fmla="*/ 0 h 742941"/>
              <a:gd name="connsiteX1" fmla="*/ 0 w 6296"/>
              <a:gd name="connsiteY1" fmla="*/ 742942 h 742941"/>
            </a:gdLst>
            <a:ahLst/>
            <a:cxnLst>
              <a:cxn ang="0">
                <a:pos x="connsiteX0" y="connsiteY0"/>
              </a:cxn>
              <a:cxn ang="0">
                <a:pos x="connsiteX1" y="connsiteY1"/>
              </a:cxn>
            </a:cxnLst>
            <a:rect l="l" t="t" r="r" b="b"/>
            <a:pathLst>
              <a:path w="6296" h="742941">
                <a:moveTo>
                  <a:pt x="0" y="0"/>
                </a:moveTo>
                <a:lnTo>
                  <a:pt x="0" y="742942"/>
                </a:lnTo>
              </a:path>
            </a:pathLst>
          </a:custGeom>
          <a:ln w="31077" cap="flat">
            <a:solidFill>
              <a:schemeClr val="tx2"/>
            </a:solid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25842DDA-AD76-0064-2B85-CB145F4CE540}"/>
              </a:ext>
            </a:extLst>
          </p:cNvPr>
          <p:cNvSpPr/>
          <p:nvPr/>
        </p:nvSpPr>
        <p:spPr>
          <a:xfrm>
            <a:off x="581245" y="5761884"/>
            <a:ext cx="742942" cy="6296"/>
          </a:xfrm>
          <a:custGeom>
            <a:avLst/>
            <a:gdLst>
              <a:gd name="connsiteX0" fmla="*/ 742942 w 742942"/>
              <a:gd name="connsiteY0" fmla="*/ 0 h 6296"/>
              <a:gd name="connsiteX1" fmla="*/ 0 w 742942"/>
              <a:gd name="connsiteY1" fmla="*/ 0 h 6296"/>
            </a:gdLst>
            <a:ahLst/>
            <a:cxnLst>
              <a:cxn ang="0">
                <a:pos x="connsiteX0" y="connsiteY0"/>
              </a:cxn>
              <a:cxn ang="0">
                <a:pos x="connsiteX1" y="connsiteY1"/>
              </a:cxn>
            </a:cxnLst>
            <a:rect l="l" t="t" r="r" b="b"/>
            <a:pathLst>
              <a:path w="742942" h="6296">
                <a:moveTo>
                  <a:pt x="742942" y="0"/>
                </a:moveTo>
                <a:lnTo>
                  <a:pt x="0" y="0"/>
                </a:lnTo>
              </a:path>
            </a:pathLst>
          </a:custGeom>
          <a:ln w="31077" cap="flat">
            <a:solidFill>
              <a:schemeClr val="tx2"/>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35E58AC6-620E-20FA-E8F5-375DA2977A43}"/>
              </a:ext>
            </a:extLst>
          </p:cNvPr>
          <p:cNvSpPr/>
          <p:nvPr/>
        </p:nvSpPr>
        <p:spPr>
          <a:xfrm>
            <a:off x="718340" y="5492382"/>
            <a:ext cx="525338" cy="525339"/>
          </a:xfrm>
          <a:custGeom>
            <a:avLst/>
            <a:gdLst>
              <a:gd name="connsiteX0" fmla="*/ 525339 w 525338"/>
              <a:gd name="connsiteY0" fmla="*/ 0 h 525339"/>
              <a:gd name="connsiteX1" fmla="*/ 0 w 525338"/>
              <a:gd name="connsiteY1" fmla="*/ 525339 h 525339"/>
            </a:gdLst>
            <a:ahLst/>
            <a:cxnLst>
              <a:cxn ang="0">
                <a:pos x="connsiteX0" y="connsiteY0"/>
              </a:cxn>
              <a:cxn ang="0">
                <a:pos x="connsiteX1" y="connsiteY1"/>
              </a:cxn>
            </a:cxnLst>
            <a:rect l="l" t="t" r="r" b="b"/>
            <a:pathLst>
              <a:path w="525338" h="525339">
                <a:moveTo>
                  <a:pt x="525339" y="0"/>
                </a:moveTo>
                <a:lnTo>
                  <a:pt x="0" y="525339"/>
                </a:lnTo>
              </a:path>
            </a:pathLst>
          </a:custGeom>
          <a:ln w="31077" cap="flat">
            <a:solidFill>
              <a:schemeClr val="tx2"/>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DEA14E2E-5098-2800-A72C-138A5840365C}"/>
              </a:ext>
            </a:extLst>
          </p:cNvPr>
          <p:cNvSpPr/>
          <p:nvPr/>
        </p:nvSpPr>
        <p:spPr>
          <a:xfrm>
            <a:off x="696080" y="5492388"/>
            <a:ext cx="525342" cy="525339"/>
          </a:xfrm>
          <a:custGeom>
            <a:avLst/>
            <a:gdLst>
              <a:gd name="connsiteX0" fmla="*/ 525343 w 525342"/>
              <a:gd name="connsiteY0" fmla="*/ 525339 h 525339"/>
              <a:gd name="connsiteX1" fmla="*/ 0 w 525342"/>
              <a:gd name="connsiteY1" fmla="*/ 0 h 525339"/>
            </a:gdLst>
            <a:ahLst/>
            <a:cxnLst>
              <a:cxn ang="0">
                <a:pos x="connsiteX0" y="connsiteY0"/>
              </a:cxn>
              <a:cxn ang="0">
                <a:pos x="connsiteX1" y="connsiteY1"/>
              </a:cxn>
            </a:cxnLst>
            <a:rect l="l" t="t" r="r" b="b"/>
            <a:pathLst>
              <a:path w="525342" h="525339">
                <a:moveTo>
                  <a:pt x="525343" y="525339"/>
                </a:moveTo>
                <a:lnTo>
                  <a:pt x="0" y="0"/>
                </a:lnTo>
              </a:path>
            </a:pathLst>
          </a:custGeom>
          <a:ln w="31077" cap="flat">
            <a:solidFill>
              <a:schemeClr val="tx2"/>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4677" y="685800"/>
            <a:ext cx="3652523" cy="4102460"/>
          </a:xfrm>
        </p:spPr>
        <p:txBody>
          <a:bodyPr anchor="t">
            <a:noAutofit/>
          </a:bodyPr>
          <a:lstStyle>
            <a:lvl1pPr>
              <a:defRPr sz="5400"/>
            </a:lvl1pPr>
          </a:lstStyle>
          <a:p>
            <a:r>
              <a:rPr lang="en-US" dirty="0"/>
              <a:t>Click to edit Master title style</a:t>
            </a:r>
          </a:p>
        </p:txBody>
      </p:sp>
      <p:sp>
        <p:nvSpPr>
          <p:cNvPr id="8" name="Content Placeholder 7">
            <a:extLst>
              <a:ext uri="{FF2B5EF4-FFF2-40B4-BE49-F238E27FC236}">
                <a16:creationId xmlns:a16="http://schemas.microsoft.com/office/drawing/2014/main" id="{C6F072A2-EBC7-B7EA-DA98-BAC0AA46E7A4}"/>
              </a:ext>
            </a:extLst>
          </p:cNvPr>
          <p:cNvSpPr>
            <a:spLocks noGrp="1"/>
          </p:cNvSpPr>
          <p:nvPr>
            <p:ph sz="quarter" idx="13"/>
          </p:nvPr>
        </p:nvSpPr>
        <p:spPr>
          <a:xfrm>
            <a:off x="5181600" y="685800"/>
            <a:ext cx="6394703" cy="5455003"/>
          </a:xfrm>
        </p:spPr>
        <p:txBody>
          <a:bodyPr>
            <a:no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noAutofit/>
          </a:bodyPr>
          <a:lstStyle/>
          <a:p>
            <a:r>
              <a:rPr lang="en-US"/>
              <a:t>Sample Footer Text</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noAutofit/>
          </a:bodyPr>
          <a:lstStyle/>
          <a:p>
            <a:fld id="{A892AD61-D199-4B74-B80B-2001400510FA}" type="datetime1">
              <a:rPr lang="en-US" smtClean="0"/>
              <a:t>3/6/26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9562417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ntent 6">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194DE839-4377-D8CF-B2A4-D0C3E0F49821}"/>
              </a:ext>
            </a:extLst>
          </p:cNvPr>
          <p:cNvSpPr/>
          <p:nvPr/>
        </p:nvSpPr>
        <p:spPr>
          <a:xfrm>
            <a:off x="968457" y="5410200"/>
            <a:ext cx="6296" cy="742941"/>
          </a:xfrm>
          <a:custGeom>
            <a:avLst/>
            <a:gdLst>
              <a:gd name="connsiteX0" fmla="*/ 0 w 6296"/>
              <a:gd name="connsiteY0" fmla="*/ 0 h 742941"/>
              <a:gd name="connsiteX1" fmla="*/ 0 w 6296"/>
              <a:gd name="connsiteY1" fmla="*/ 742942 h 742941"/>
            </a:gdLst>
            <a:ahLst/>
            <a:cxnLst>
              <a:cxn ang="0">
                <a:pos x="connsiteX0" y="connsiteY0"/>
              </a:cxn>
              <a:cxn ang="0">
                <a:pos x="connsiteX1" y="connsiteY1"/>
              </a:cxn>
            </a:cxnLst>
            <a:rect l="l" t="t" r="r" b="b"/>
            <a:pathLst>
              <a:path w="6296" h="742941">
                <a:moveTo>
                  <a:pt x="0" y="0"/>
                </a:moveTo>
                <a:lnTo>
                  <a:pt x="0" y="742942"/>
                </a:lnTo>
              </a:path>
            </a:pathLst>
          </a:custGeom>
          <a:ln w="31077" cap="flat">
            <a:solidFill>
              <a:schemeClr val="tx2"/>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3A5E5478-C025-8AD6-B7FE-E95C356E887C}"/>
              </a:ext>
            </a:extLst>
          </p:cNvPr>
          <p:cNvSpPr/>
          <p:nvPr/>
        </p:nvSpPr>
        <p:spPr>
          <a:xfrm>
            <a:off x="581245" y="5761884"/>
            <a:ext cx="742942" cy="6296"/>
          </a:xfrm>
          <a:custGeom>
            <a:avLst/>
            <a:gdLst>
              <a:gd name="connsiteX0" fmla="*/ 742942 w 742942"/>
              <a:gd name="connsiteY0" fmla="*/ 0 h 6296"/>
              <a:gd name="connsiteX1" fmla="*/ 0 w 742942"/>
              <a:gd name="connsiteY1" fmla="*/ 0 h 6296"/>
            </a:gdLst>
            <a:ahLst/>
            <a:cxnLst>
              <a:cxn ang="0">
                <a:pos x="connsiteX0" y="connsiteY0"/>
              </a:cxn>
              <a:cxn ang="0">
                <a:pos x="connsiteX1" y="connsiteY1"/>
              </a:cxn>
            </a:cxnLst>
            <a:rect l="l" t="t" r="r" b="b"/>
            <a:pathLst>
              <a:path w="742942" h="6296">
                <a:moveTo>
                  <a:pt x="742942" y="0"/>
                </a:moveTo>
                <a:lnTo>
                  <a:pt x="0" y="0"/>
                </a:lnTo>
              </a:path>
            </a:pathLst>
          </a:custGeom>
          <a:ln w="31077" cap="flat">
            <a:solidFill>
              <a:schemeClr val="tx2"/>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F0EF54C8-1B9C-18F9-4647-D96F1A37BC05}"/>
              </a:ext>
            </a:extLst>
          </p:cNvPr>
          <p:cNvSpPr/>
          <p:nvPr/>
        </p:nvSpPr>
        <p:spPr>
          <a:xfrm>
            <a:off x="718340" y="5492382"/>
            <a:ext cx="525338" cy="525339"/>
          </a:xfrm>
          <a:custGeom>
            <a:avLst/>
            <a:gdLst>
              <a:gd name="connsiteX0" fmla="*/ 525339 w 525338"/>
              <a:gd name="connsiteY0" fmla="*/ 0 h 525339"/>
              <a:gd name="connsiteX1" fmla="*/ 0 w 525338"/>
              <a:gd name="connsiteY1" fmla="*/ 525339 h 525339"/>
            </a:gdLst>
            <a:ahLst/>
            <a:cxnLst>
              <a:cxn ang="0">
                <a:pos x="connsiteX0" y="connsiteY0"/>
              </a:cxn>
              <a:cxn ang="0">
                <a:pos x="connsiteX1" y="connsiteY1"/>
              </a:cxn>
            </a:cxnLst>
            <a:rect l="l" t="t" r="r" b="b"/>
            <a:pathLst>
              <a:path w="525338" h="525339">
                <a:moveTo>
                  <a:pt x="525339" y="0"/>
                </a:moveTo>
                <a:lnTo>
                  <a:pt x="0" y="525339"/>
                </a:lnTo>
              </a:path>
            </a:pathLst>
          </a:custGeom>
          <a:ln w="31077" cap="flat">
            <a:solidFill>
              <a:schemeClr val="tx2"/>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3C1B42D9-101B-9822-0BAF-F80E962BB4CD}"/>
              </a:ext>
            </a:extLst>
          </p:cNvPr>
          <p:cNvSpPr/>
          <p:nvPr/>
        </p:nvSpPr>
        <p:spPr>
          <a:xfrm>
            <a:off x="696080" y="5492388"/>
            <a:ext cx="525342" cy="525339"/>
          </a:xfrm>
          <a:custGeom>
            <a:avLst/>
            <a:gdLst>
              <a:gd name="connsiteX0" fmla="*/ 525343 w 525342"/>
              <a:gd name="connsiteY0" fmla="*/ 525339 h 525339"/>
              <a:gd name="connsiteX1" fmla="*/ 0 w 525342"/>
              <a:gd name="connsiteY1" fmla="*/ 0 h 525339"/>
            </a:gdLst>
            <a:ahLst/>
            <a:cxnLst>
              <a:cxn ang="0">
                <a:pos x="connsiteX0" y="connsiteY0"/>
              </a:cxn>
              <a:cxn ang="0">
                <a:pos x="connsiteX1" y="connsiteY1"/>
              </a:cxn>
            </a:cxnLst>
            <a:rect l="l" t="t" r="r" b="b"/>
            <a:pathLst>
              <a:path w="525342" h="525339">
                <a:moveTo>
                  <a:pt x="525343" y="525339"/>
                </a:moveTo>
                <a:lnTo>
                  <a:pt x="0" y="0"/>
                </a:lnTo>
              </a:path>
            </a:pathLst>
          </a:custGeom>
          <a:ln w="31077" cap="flat">
            <a:solidFill>
              <a:schemeClr val="tx2"/>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6" y="685800"/>
            <a:ext cx="3654554" cy="4550251"/>
          </a:xfrm>
        </p:spPr>
        <p:txBody>
          <a:bodyPr anchor="t">
            <a:noAutofit/>
          </a:bodyPr>
          <a:lstStyle>
            <a:lvl1pPr>
              <a:defRPr sz="5400"/>
            </a:lvl1pPr>
          </a:lstStyle>
          <a:p>
            <a:r>
              <a:rPr lang="en-US" dirty="0"/>
              <a:t>Click to edit Master title style</a:t>
            </a:r>
          </a:p>
        </p:txBody>
      </p:sp>
      <p:sp>
        <p:nvSpPr>
          <p:cNvPr id="8" name="Content Placeholder 7">
            <a:extLst>
              <a:ext uri="{FF2B5EF4-FFF2-40B4-BE49-F238E27FC236}">
                <a16:creationId xmlns:a16="http://schemas.microsoft.com/office/drawing/2014/main" id="{8C71126E-AEFA-B45A-CD39-AC1315E03339}"/>
              </a:ext>
            </a:extLst>
          </p:cNvPr>
          <p:cNvSpPr>
            <a:spLocks noGrp="1"/>
          </p:cNvSpPr>
          <p:nvPr>
            <p:ph sz="quarter" idx="13"/>
          </p:nvPr>
        </p:nvSpPr>
        <p:spPr>
          <a:xfrm>
            <a:off x="5181600" y="685800"/>
            <a:ext cx="6394703" cy="5464016"/>
          </a:xfrm>
        </p:spPr>
        <p:txBody>
          <a:bodyPr>
            <a:no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noAutofit/>
          </a:bodyPr>
          <a:lstStyle/>
          <a:p>
            <a:r>
              <a:rPr lang="en-US"/>
              <a:t>Sample Footer Text</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noAutofit/>
          </a:bodyPr>
          <a:lstStyle/>
          <a:p>
            <a:fld id="{D00D9374-B0AF-43C5-90A8-C409C7D54B55}" type="datetime1">
              <a:rPr lang="en-US" smtClean="0"/>
              <a:t>3/6/26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15831670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ntent with Picture">
    <p:bg>
      <p:bgPr>
        <a:solidFill>
          <a:schemeClr val="bg2"/>
        </a:solidFill>
        <a:effectLst/>
      </p:bgPr>
    </p:bg>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9AC2E340-F7F3-5093-0E0A-41015057E720}"/>
              </a:ext>
            </a:extLst>
          </p:cNvPr>
          <p:cNvCxnSpPr/>
          <p:nvPr userDrawn="1"/>
        </p:nvCxnSpPr>
        <p:spPr>
          <a:xfrm>
            <a:off x="5191026" y="2362200"/>
            <a:ext cx="6391656" cy="0"/>
          </a:xfrm>
          <a:prstGeom prst="line">
            <a:avLst/>
          </a:prstGeom>
          <a:ln w="31750">
            <a:solidFill>
              <a:schemeClr val="accent4"/>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191026" y="685807"/>
            <a:ext cx="6391374" cy="1372001"/>
          </a:xfrm>
        </p:spPr>
        <p:txBody>
          <a:bodyPr anchor="b">
            <a:noAutofit/>
          </a:bodyPr>
          <a:lstStyle>
            <a:lvl1pPr>
              <a:defRPr>
                <a:solidFill>
                  <a:schemeClr val="tx2"/>
                </a:solidFill>
              </a:defRPr>
            </a:lvl1pPr>
          </a:lstStyle>
          <a:p>
            <a:r>
              <a:rPr lang="en-US" dirty="0"/>
              <a:t>Click to edit Master title style</a:t>
            </a:r>
          </a:p>
        </p:txBody>
      </p:sp>
      <p:sp>
        <p:nvSpPr>
          <p:cNvPr id="14" name="Picture Placeholder 13">
            <a:extLst>
              <a:ext uri="{FF2B5EF4-FFF2-40B4-BE49-F238E27FC236}">
                <a16:creationId xmlns:a16="http://schemas.microsoft.com/office/drawing/2014/main" id="{0F6718FE-EF5C-5023-A98D-91BFEF2C0337}"/>
              </a:ext>
            </a:extLst>
          </p:cNvPr>
          <p:cNvSpPr>
            <a:spLocks noGrp="1"/>
          </p:cNvSpPr>
          <p:nvPr>
            <p:ph type="pic" sz="quarter" idx="13" hasCustomPrompt="1"/>
          </p:nvPr>
        </p:nvSpPr>
        <p:spPr>
          <a:xfrm>
            <a:off x="0" y="1"/>
            <a:ext cx="4560454" cy="6858000"/>
          </a:xfrm>
          <a:custGeom>
            <a:avLst/>
            <a:gdLst>
              <a:gd name="connsiteX0" fmla="*/ 0 w 4560454"/>
              <a:gd name="connsiteY0" fmla="*/ 0 h 6858000"/>
              <a:gd name="connsiteX1" fmla="*/ 4560454 w 4560454"/>
              <a:gd name="connsiteY1" fmla="*/ 0 h 6858000"/>
              <a:gd name="connsiteX2" fmla="*/ 4560454 w 4560454"/>
              <a:gd name="connsiteY2" fmla="*/ 6858000 h 6858000"/>
              <a:gd name="connsiteX3" fmla="*/ 0 w 45604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560454" h="6858000">
                <a:moveTo>
                  <a:pt x="0" y="0"/>
                </a:moveTo>
                <a:lnTo>
                  <a:pt x="4560454" y="0"/>
                </a:lnTo>
                <a:lnTo>
                  <a:pt x="4560454" y="6858000"/>
                </a:lnTo>
                <a:lnTo>
                  <a:pt x="0" y="6858000"/>
                </a:lnTo>
                <a:close/>
              </a:path>
            </a:pathLst>
          </a:custGeom>
          <a:blipFill>
            <a:blip r:embed="rId2">
              <a:alphaModFix amt="60000"/>
            </a:blip>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5180729" y="2743204"/>
            <a:ext cx="6395573" cy="3428989"/>
          </a:xfrm>
        </p:spPr>
        <p:txBody>
          <a:bodyPr>
            <a:noAutofit/>
          </a:bodyPr>
          <a:lstStyle>
            <a:lvl1pPr>
              <a:defRPr sz="1400">
                <a:solidFill>
                  <a:schemeClr val="tx2"/>
                </a:solidFill>
              </a:defRPr>
            </a:lvl1pPr>
            <a:lvl2pPr>
              <a:defRPr sz="1400">
                <a:solidFill>
                  <a:schemeClr val="tx2"/>
                </a:solidFill>
              </a:defRPr>
            </a:lvl2pPr>
            <a:lvl3pPr>
              <a:defRPr sz="14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8">
            <a:extLst>
              <a:ext uri="{FF2B5EF4-FFF2-40B4-BE49-F238E27FC236}">
                <a16:creationId xmlns:a16="http://schemas.microsoft.com/office/drawing/2014/main" id="{C65BFCB1-FAA8-D03A-3B62-DCB2CF1CA112}"/>
              </a:ext>
            </a:extLst>
          </p:cNvPr>
          <p:cNvSpPr>
            <a:spLocks noGrp="1"/>
          </p:cNvSpPr>
          <p:nvPr>
            <p:ph type="ftr" sz="quarter" idx="16"/>
          </p:nvPr>
        </p:nvSpPr>
        <p:spPr>
          <a:xfrm>
            <a:off x="5191026" y="6343825"/>
            <a:ext cx="3364903" cy="365125"/>
          </a:xfrm>
        </p:spPr>
        <p:txBody>
          <a:bodyPr>
            <a:noAutofit/>
          </a:bodyPr>
          <a:lstStyle>
            <a:lvl1pPr>
              <a:defRPr>
                <a:solidFill>
                  <a:schemeClr val="tx1"/>
                </a:solidFill>
              </a:defRPr>
            </a:lvl1pPr>
          </a:lstStyle>
          <a:p>
            <a:r>
              <a:rPr lang="en-US"/>
              <a:t>Sample Footer Text</a:t>
            </a:r>
            <a:endParaRPr lang="en-US" dirty="0"/>
          </a:p>
        </p:txBody>
      </p:sp>
      <p:sp>
        <p:nvSpPr>
          <p:cNvPr id="4" name="Date Placeholder 3">
            <a:extLst>
              <a:ext uri="{FF2B5EF4-FFF2-40B4-BE49-F238E27FC236}">
                <a16:creationId xmlns:a16="http://schemas.microsoft.com/office/drawing/2014/main" id="{1E742B5C-5438-96A4-4A2A-AE939906F8A4}"/>
              </a:ext>
            </a:extLst>
          </p:cNvPr>
          <p:cNvSpPr>
            <a:spLocks noGrp="1"/>
          </p:cNvSpPr>
          <p:nvPr>
            <p:ph type="dt" sz="half" idx="15"/>
          </p:nvPr>
        </p:nvSpPr>
        <p:spPr>
          <a:xfrm>
            <a:off x="9030713" y="6343955"/>
            <a:ext cx="2060808" cy="365125"/>
          </a:xfrm>
        </p:spPr>
        <p:txBody>
          <a:bodyPr>
            <a:noAutofit/>
          </a:bodyPr>
          <a:lstStyle>
            <a:lvl1pPr>
              <a:defRPr>
                <a:solidFill>
                  <a:schemeClr val="tx1"/>
                </a:solidFill>
              </a:defRPr>
            </a:lvl1pPr>
          </a:lstStyle>
          <a:p>
            <a:fld id="{9CBB6888-43ED-4D3A-B8DA-89EF29644561}" type="datetime1">
              <a:rPr lang="en-US" smtClean="0"/>
              <a:pPr/>
              <a:t>3/6/26</a:t>
            </a:fld>
            <a:endParaRPr lang="en-US" dirty="0"/>
          </a:p>
        </p:txBody>
      </p:sp>
      <p:sp>
        <p:nvSpPr>
          <p:cNvPr id="10" name="Slide Number Placeholder 9">
            <a:extLst>
              <a:ext uri="{FF2B5EF4-FFF2-40B4-BE49-F238E27FC236}">
                <a16:creationId xmlns:a16="http://schemas.microsoft.com/office/drawing/2014/main" id="{0A608994-46CD-AAE0-DCC4-A59D26254D84}"/>
              </a:ext>
            </a:extLst>
          </p:cNvPr>
          <p:cNvSpPr>
            <a:spLocks noGrp="1"/>
          </p:cNvSpPr>
          <p:nvPr>
            <p:ph type="sldNum" sz="quarter" idx="17"/>
          </p:nvPr>
        </p:nvSpPr>
        <p:spPr>
          <a:xfrm>
            <a:off x="11147096" y="6343955"/>
            <a:ext cx="429207" cy="365125"/>
          </a:xfrm>
        </p:spPr>
        <p:txBody>
          <a:bodyPr>
            <a:noAutofit/>
          </a:bodyPr>
          <a:lstStyle>
            <a:lvl1pPr>
              <a:defRPr>
                <a:solidFill>
                  <a:schemeClr val="tx1"/>
                </a:solidFill>
              </a:defRPr>
            </a:lvl1pPr>
          </a:lstStyle>
          <a:p>
            <a:fld id="{AEAA3239-9EA4-4A65-A281-97F994456D9F}" type="slidenum">
              <a:rPr lang="en-US" smtClean="0"/>
              <a:pPr/>
              <a:t>‹#›</a:t>
            </a:fld>
            <a:endParaRPr lang="en-US"/>
          </a:p>
        </p:txBody>
      </p:sp>
    </p:spTree>
    <p:extLst>
      <p:ext uri="{BB962C8B-B14F-4D97-AF65-F5344CB8AC3E}">
        <p14:creationId xmlns:p14="http://schemas.microsoft.com/office/powerpoint/2010/main" val="5608936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with Picture 2">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8881EABF-B6BB-1FBF-962C-A6A6C8C2418A}"/>
              </a:ext>
            </a:extLst>
          </p:cNvPr>
          <p:cNvCxnSpPr/>
          <p:nvPr userDrawn="1"/>
        </p:nvCxnSpPr>
        <p:spPr>
          <a:xfrm>
            <a:off x="612647" y="2359152"/>
            <a:ext cx="6336792" cy="0"/>
          </a:xfrm>
          <a:prstGeom prst="line">
            <a:avLst/>
          </a:prstGeom>
          <a:ln w="31750">
            <a:solidFill>
              <a:schemeClr val="accent4"/>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7" y="685804"/>
            <a:ext cx="6391374" cy="1371996"/>
          </a:xfrm>
        </p:spPr>
        <p:txBody>
          <a:bodyPr anchor="b">
            <a:noAutofit/>
          </a:bodyPr>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612773" y="2742645"/>
            <a:ext cx="6391247" cy="3429551"/>
          </a:xfrm>
        </p:spPr>
        <p:txBody>
          <a:bodyPr>
            <a:no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9">
            <a:extLst>
              <a:ext uri="{FF2B5EF4-FFF2-40B4-BE49-F238E27FC236}">
                <a16:creationId xmlns:a16="http://schemas.microsoft.com/office/drawing/2014/main" id="{4515DEC4-C967-ABFB-73CF-0A90335332A4}"/>
              </a:ext>
            </a:extLst>
          </p:cNvPr>
          <p:cNvSpPr>
            <a:spLocks noGrp="1"/>
          </p:cNvSpPr>
          <p:nvPr>
            <p:ph type="ftr" sz="quarter" idx="16"/>
          </p:nvPr>
        </p:nvSpPr>
        <p:spPr>
          <a:xfrm>
            <a:off x="612774" y="6346865"/>
            <a:ext cx="2805405" cy="365125"/>
          </a:xfrm>
        </p:spPr>
        <p:txBody>
          <a:bodyPr>
            <a:noAutofit/>
          </a:bodyPr>
          <a:lstStyle/>
          <a:p>
            <a:r>
              <a:rPr lang="en-US"/>
              <a:t>Sample Footer Text</a:t>
            </a:r>
            <a:endParaRPr lang="en-US" dirty="0"/>
          </a:p>
        </p:txBody>
      </p:sp>
      <p:sp>
        <p:nvSpPr>
          <p:cNvPr id="9" name="Date Placeholder 8">
            <a:extLst>
              <a:ext uri="{FF2B5EF4-FFF2-40B4-BE49-F238E27FC236}">
                <a16:creationId xmlns:a16="http://schemas.microsoft.com/office/drawing/2014/main" id="{81177663-FC76-DF36-EEB7-5BE4C6C82F3A}"/>
              </a:ext>
            </a:extLst>
          </p:cNvPr>
          <p:cNvSpPr>
            <a:spLocks noGrp="1"/>
          </p:cNvSpPr>
          <p:nvPr>
            <p:ph type="dt" sz="half" idx="15"/>
          </p:nvPr>
        </p:nvSpPr>
        <p:spPr>
          <a:xfrm>
            <a:off x="4886895" y="6346865"/>
            <a:ext cx="1607270" cy="365125"/>
          </a:xfrm>
        </p:spPr>
        <p:txBody>
          <a:bodyPr>
            <a:noAutofit/>
          </a:bodyPr>
          <a:lstStyle/>
          <a:p>
            <a:fld id="{27C7479B-2077-4468-85E0-F9294B46DEAE}" type="datetime1">
              <a:rPr lang="en-US" smtClean="0"/>
              <a:t>3/6/26</a:t>
            </a:fld>
            <a:endParaRPr lang="en-US" dirty="0"/>
          </a:p>
        </p:txBody>
      </p:sp>
      <p:sp>
        <p:nvSpPr>
          <p:cNvPr id="12" name="Slide Number Placeholder 11">
            <a:extLst>
              <a:ext uri="{FF2B5EF4-FFF2-40B4-BE49-F238E27FC236}">
                <a16:creationId xmlns:a16="http://schemas.microsoft.com/office/drawing/2014/main" id="{A5A5085F-BE80-B110-AA1F-9DD0919E27D7}"/>
              </a:ext>
            </a:extLst>
          </p:cNvPr>
          <p:cNvSpPr>
            <a:spLocks noGrp="1"/>
          </p:cNvSpPr>
          <p:nvPr>
            <p:ph type="sldNum" sz="quarter" idx="17"/>
          </p:nvPr>
        </p:nvSpPr>
        <p:spPr>
          <a:xfrm>
            <a:off x="6530932" y="6346865"/>
            <a:ext cx="429207" cy="365125"/>
          </a:xfrm>
        </p:spPr>
        <p:txBody>
          <a:bodyPr>
            <a:noAutofit/>
          </a:bodyPr>
          <a:lstStyle/>
          <a:p>
            <a:fld id="{AEAA3239-9EA4-4A65-A281-97F994456D9F}" type="slidenum">
              <a:rPr lang="en-US" smtClean="0"/>
              <a:t>‹#›</a:t>
            </a:fld>
            <a:endParaRPr lang="en-US" dirty="0"/>
          </a:p>
        </p:txBody>
      </p:sp>
      <p:sp>
        <p:nvSpPr>
          <p:cNvPr id="4" name="Picture Placeholder 13">
            <a:extLst>
              <a:ext uri="{FF2B5EF4-FFF2-40B4-BE49-F238E27FC236}">
                <a16:creationId xmlns:a16="http://schemas.microsoft.com/office/drawing/2014/main" id="{35EC8126-6431-465A-8AC3-0118DD8825B5}"/>
              </a:ext>
            </a:extLst>
          </p:cNvPr>
          <p:cNvSpPr>
            <a:spLocks noGrp="1"/>
          </p:cNvSpPr>
          <p:nvPr>
            <p:ph type="pic" sz="quarter" idx="13" hasCustomPrompt="1"/>
          </p:nvPr>
        </p:nvSpPr>
        <p:spPr>
          <a:xfrm>
            <a:off x="7631546" y="1"/>
            <a:ext cx="4560454" cy="6858000"/>
          </a:xfrm>
          <a:custGeom>
            <a:avLst/>
            <a:gdLst>
              <a:gd name="connsiteX0" fmla="*/ 0 w 4560454"/>
              <a:gd name="connsiteY0" fmla="*/ 0 h 6858000"/>
              <a:gd name="connsiteX1" fmla="*/ 4560454 w 4560454"/>
              <a:gd name="connsiteY1" fmla="*/ 0 h 6858000"/>
              <a:gd name="connsiteX2" fmla="*/ 4560454 w 4560454"/>
              <a:gd name="connsiteY2" fmla="*/ 6858000 h 6858000"/>
              <a:gd name="connsiteX3" fmla="*/ 0 w 45604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560454" h="6858000">
                <a:moveTo>
                  <a:pt x="0" y="0"/>
                </a:moveTo>
                <a:lnTo>
                  <a:pt x="4560454" y="0"/>
                </a:lnTo>
                <a:lnTo>
                  <a:pt x="4560454" y="6858000"/>
                </a:lnTo>
                <a:lnTo>
                  <a:pt x="0" y="6858000"/>
                </a:lnTo>
                <a:close/>
              </a:path>
            </a:pathLst>
          </a:custGeom>
          <a:blipFill>
            <a:blip r:embed="rId2">
              <a:alphaModFix amt="60000"/>
            </a:blip>
            <a:stretch>
              <a:fillRect/>
            </a:stretch>
          </a:blipFill>
        </p:spPr>
        <p:txBody>
          <a:bodyPr wrap="square">
            <a:noAutofit/>
          </a:bodyPr>
          <a:lstStyle>
            <a:lvl1pPr marL="0" indent="0">
              <a:buNone/>
              <a:defRPr/>
            </a:lvl1pPr>
          </a:lstStyle>
          <a:p>
            <a:r>
              <a:rPr lang="en-US" dirty="0"/>
              <a:t>.</a:t>
            </a:r>
          </a:p>
        </p:txBody>
      </p:sp>
    </p:spTree>
    <p:extLst>
      <p:ext uri="{BB962C8B-B14F-4D97-AF65-F5344CB8AC3E}">
        <p14:creationId xmlns:p14="http://schemas.microsoft.com/office/powerpoint/2010/main" val="3498542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8" y="685800"/>
            <a:ext cx="10963655" cy="762001"/>
          </a:xfrm>
        </p:spPr>
        <p:txBody>
          <a:bodyPr anchor="b">
            <a:noAutofit/>
          </a:bodyPr>
          <a:lstStyle/>
          <a:p>
            <a:r>
              <a:rPr lang="en-US" dirty="0"/>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a:xfrm>
            <a:off x="612647" y="1828800"/>
            <a:ext cx="10963656" cy="4343400"/>
          </a:xfrm>
        </p:spPr>
        <p:txBody>
          <a:bodyPr>
            <a:noAutofit/>
          </a:bodyPr>
          <a:lstStyle>
            <a:lvl1pPr>
              <a:lnSpc>
                <a:spcPct val="100000"/>
              </a:lnSpc>
              <a:defRPr sz="14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noAutofit/>
          </a:bodyPr>
          <a:lstStyle/>
          <a:p>
            <a:r>
              <a:rPr lang="en-US" dirty="0"/>
              <a:t>Sample Footer Text</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noAutofit/>
          </a:bodyPr>
          <a:lstStyle/>
          <a:p>
            <a:fld id="{B42362D5-E350-46C5-8BB1-F9E806A91933}" type="datetime1">
              <a:rPr lang="en-US" smtClean="0"/>
              <a:t>3/6/26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15643177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with Picture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718303" y="685800"/>
            <a:ext cx="6858000" cy="1111532"/>
          </a:xfrm>
        </p:spPr>
        <p:txBody>
          <a:bodyPr anchor="b">
            <a:noAutofit/>
          </a:bodyPr>
          <a:lstStyle/>
          <a:p>
            <a:r>
              <a:rPr lang="en-US" dirty="0"/>
              <a:t>Click to edit Master title style</a:t>
            </a:r>
          </a:p>
        </p:txBody>
      </p:sp>
      <p:sp>
        <p:nvSpPr>
          <p:cNvPr id="5" name="Picture Placeholder 10">
            <a:extLst>
              <a:ext uri="{FF2B5EF4-FFF2-40B4-BE49-F238E27FC236}">
                <a16:creationId xmlns:a16="http://schemas.microsoft.com/office/drawing/2014/main" id="{D2B02E8B-EB97-8158-B585-0E0E95CF40CC}"/>
              </a:ext>
            </a:extLst>
          </p:cNvPr>
          <p:cNvSpPr>
            <a:spLocks noGrp="1"/>
          </p:cNvSpPr>
          <p:nvPr>
            <p:ph type="pic" sz="quarter" idx="13" hasCustomPrompt="1"/>
          </p:nvPr>
        </p:nvSpPr>
        <p:spPr>
          <a:xfrm>
            <a:off x="0" y="0"/>
            <a:ext cx="4100267" cy="6858000"/>
          </a:xfrm>
          <a:blipFill>
            <a:blip r:embed="rId2">
              <a:alphaModFix amt="60000"/>
            </a:blip>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4718303" y="1965960"/>
            <a:ext cx="6858000" cy="4200198"/>
          </a:xfrm>
        </p:spPr>
        <p:txBody>
          <a:bodyPr>
            <a:no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5446E4B5-B423-4137-0255-D68BAC85BE95}"/>
              </a:ext>
            </a:extLst>
          </p:cNvPr>
          <p:cNvSpPr>
            <a:spLocks noGrp="1"/>
          </p:cNvSpPr>
          <p:nvPr>
            <p:ph type="ftr" sz="quarter" idx="16"/>
          </p:nvPr>
        </p:nvSpPr>
        <p:spPr>
          <a:xfrm>
            <a:off x="4724397" y="6343954"/>
            <a:ext cx="3422906" cy="365125"/>
          </a:xfrm>
        </p:spPr>
        <p:txBody>
          <a:bodyPr>
            <a:noAutofit/>
          </a:bodyPr>
          <a:lstStyle/>
          <a:p>
            <a:r>
              <a:rPr lang="en-US"/>
              <a:t>Sample Footer Text</a:t>
            </a:r>
            <a:endParaRPr lang="en-US" dirty="0"/>
          </a:p>
        </p:txBody>
      </p:sp>
      <p:sp>
        <p:nvSpPr>
          <p:cNvPr id="3" name="Date Placeholder 2">
            <a:extLst>
              <a:ext uri="{FF2B5EF4-FFF2-40B4-BE49-F238E27FC236}">
                <a16:creationId xmlns:a16="http://schemas.microsoft.com/office/drawing/2014/main" id="{F0BFB53A-8FDF-F131-DCF2-D7BECE95381F}"/>
              </a:ext>
            </a:extLst>
          </p:cNvPr>
          <p:cNvSpPr>
            <a:spLocks noGrp="1"/>
          </p:cNvSpPr>
          <p:nvPr>
            <p:ph type="dt" sz="half" idx="15"/>
          </p:nvPr>
        </p:nvSpPr>
        <p:spPr>
          <a:xfrm>
            <a:off x="8945699" y="6343955"/>
            <a:ext cx="2150873" cy="365125"/>
          </a:xfrm>
        </p:spPr>
        <p:txBody>
          <a:bodyPr>
            <a:noAutofit/>
          </a:bodyPr>
          <a:lstStyle/>
          <a:p>
            <a:fld id="{28E9021D-675F-4984-8FE0-04DA4F4E22F1}" type="datetime1">
              <a:rPr lang="en-US" smtClean="0"/>
              <a:t>3/6/26</a:t>
            </a:fld>
            <a:endParaRPr lang="en-US" dirty="0"/>
          </a:p>
        </p:txBody>
      </p:sp>
      <p:sp>
        <p:nvSpPr>
          <p:cNvPr id="9" name="Slide Number Placeholder 8">
            <a:extLst>
              <a:ext uri="{FF2B5EF4-FFF2-40B4-BE49-F238E27FC236}">
                <a16:creationId xmlns:a16="http://schemas.microsoft.com/office/drawing/2014/main" id="{79FEC5A8-0DCB-9EEB-83E2-0411804C543D}"/>
              </a:ext>
            </a:extLst>
          </p:cNvPr>
          <p:cNvSpPr>
            <a:spLocks noGrp="1"/>
          </p:cNvSpPr>
          <p:nvPr>
            <p:ph type="sldNum" sz="quarter" idx="17"/>
          </p:nvPr>
        </p:nvSpPr>
        <p:spPr>
          <a:xfrm>
            <a:off x="11147096" y="6343955"/>
            <a:ext cx="429207" cy="365125"/>
          </a:xfrm>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9626216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Content with Picture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7" y="685800"/>
            <a:ext cx="6858000" cy="1111532"/>
          </a:xfrm>
        </p:spPr>
        <p:txBody>
          <a:bodyPr anchor="b">
            <a:noAutofit/>
          </a:bodyPr>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612647" y="1965960"/>
            <a:ext cx="6858000" cy="4200198"/>
          </a:xfrm>
        </p:spPr>
        <p:txBody>
          <a:bodyPr>
            <a:no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8">
            <a:extLst>
              <a:ext uri="{FF2B5EF4-FFF2-40B4-BE49-F238E27FC236}">
                <a16:creationId xmlns:a16="http://schemas.microsoft.com/office/drawing/2014/main" id="{820916D3-99FA-E971-607F-14E290E58854}"/>
              </a:ext>
            </a:extLst>
          </p:cNvPr>
          <p:cNvSpPr>
            <a:spLocks noGrp="1"/>
          </p:cNvSpPr>
          <p:nvPr>
            <p:ph type="ftr" sz="quarter" idx="16"/>
          </p:nvPr>
        </p:nvSpPr>
        <p:spPr>
          <a:xfrm>
            <a:off x="612647" y="6346870"/>
            <a:ext cx="2805405" cy="365125"/>
          </a:xfrm>
        </p:spPr>
        <p:txBody>
          <a:bodyPr>
            <a:noAutofit/>
          </a:bodyPr>
          <a:lstStyle/>
          <a:p>
            <a:r>
              <a:rPr lang="en-US"/>
              <a:t>Sample Footer Text</a:t>
            </a:r>
            <a:endParaRPr lang="en-US" dirty="0"/>
          </a:p>
        </p:txBody>
      </p:sp>
      <p:sp>
        <p:nvSpPr>
          <p:cNvPr id="4" name="Date Placeholder 3">
            <a:extLst>
              <a:ext uri="{FF2B5EF4-FFF2-40B4-BE49-F238E27FC236}">
                <a16:creationId xmlns:a16="http://schemas.microsoft.com/office/drawing/2014/main" id="{9F3CAD5B-18BB-E21E-3A4C-7BAACB8519A4}"/>
              </a:ext>
            </a:extLst>
          </p:cNvPr>
          <p:cNvSpPr>
            <a:spLocks noGrp="1"/>
          </p:cNvSpPr>
          <p:nvPr>
            <p:ph type="dt" sz="half" idx="15"/>
          </p:nvPr>
        </p:nvSpPr>
        <p:spPr>
          <a:xfrm>
            <a:off x="4115853" y="6346870"/>
            <a:ext cx="2925587" cy="365125"/>
          </a:xfrm>
        </p:spPr>
        <p:txBody>
          <a:bodyPr>
            <a:noAutofit/>
          </a:bodyPr>
          <a:lstStyle/>
          <a:p>
            <a:fld id="{A7F72289-EB8A-47CA-A283-A769C9E761BF}" type="datetime1">
              <a:rPr lang="en-US" smtClean="0"/>
              <a:t>3/6/26</a:t>
            </a:fld>
            <a:endParaRPr lang="en-US" dirty="0"/>
          </a:p>
        </p:txBody>
      </p:sp>
      <p:sp>
        <p:nvSpPr>
          <p:cNvPr id="10" name="Slide Number Placeholder 9">
            <a:extLst>
              <a:ext uri="{FF2B5EF4-FFF2-40B4-BE49-F238E27FC236}">
                <a16:creationId xmlns:a16="http://schemas.microsoft.com/office/drawing/2014/main" id="{BBDEAB8E-8806-A459-E320-4CA2B455BFD7}"/>
              </a:ext>
            </a:extLst>
          </p:cNvPr>
          <p:cNvSpPr>
            <a:spLocks noGrp="1"/>
          </p:cNvSpPr>
          <p:nvPr>
            <p:ph type="sldNum" sz="quarter" idx="17"/>
          </p:nvPr>
        </p:nvSpPr>
        <p:spPr>
          <a:xfrm>
            <a:off x="7041440" y="6346870"/>
            <a:ext cx="429207" cy="365125"/>
          </a:xfrm>
        </p:spPr>
        <p:txBody>
          <a:bodyPr>
            <a:noAutofit/>
          </a:bodyPr>
          <a:lstStyle/>
          <a:p>
            <a:fld id="{AEAA3239-9EA4-4A65-A281-97F994456D9F}" type="slidenum">
              <a:rPr lang="en-US" smtClean="0"/>
              <a:t>‹#›</a:t>
            </a:fld>
            <a:endParaRPr lang="en-US"/>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8091732" y="0"/>
            <a:ext cx="4100267" cy="6858000"/>
          </a:xfrm>
          <a:blipFill>
            <a:blip r:embed="rId2">
              <a:alphaModFix amt="60000"/>
            </a:blip>
            <a:stretch>
              <a:fillRect/>
            </a:stretch>
          </a:blipFill>
        </p:spPr>
        <p:txBody>
          <a:bodyPr/>
          <a:lstStyle>
            <a:lvl1pPr marL="0" indent="0">
              <a:buNone/>
              <a:defRPr/>
            </a:lvl1pPr>
          </a:lstStyle>
          <a:p>
            <a:r>
              <a:rPr lang="en-US" dirty="0"/>
              <a:t>.</a:t>
            </a:r>
          </a:p>
        </p:txBody>
      </p:sp>
    </p:spTree>
    <p:extLst>
      <p:ext uri="{BB962C8B-B14F-4D97-AF65-F5344CB8AC3E}">
        <p14:creationId xmlns:p14="http://schemas.microsoft.com/office/powerpoint/2010/main" val="22362236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with Picture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010400" y="685800"/>
            <a:ext cx="4561665" cy="1371264"/>
          </a:xfrm>
        </p:spPr>
        <p:txBody>
          <a:bodyPr anchor="b">
            <a:noAutofit/>
          </a:bodyPr>
          <a:lstStyle>
            <a:lvl1pPr>
              <a:defRPr sz="5400"/>
            </a:lvl1pPr>
          </a:lstStyle>
          <a:p>
            <a:r>
              <a:rPr lang="en-US" dirty="0"/>
              <a:t>Click to edit Master title style</a:t>
            </a:r>
          </a:p>
        </p:txBody>
      </p:sp>
      <p:sp>
        <p:nvSpPr>
          <p:cNvPr id="12" name="Picture Placeholder 11">
            <a:extLst>
              <a:ext uri="{FF2B5EF4-FFF2-40B4-BE49-F238E27FC236}">
                <a16:creationId xmlns:a16="http://schemas.microsoft.com/office/drawing/2014/main" id="{EEEFBBBB-A526-5A93-34B8-A377087586AE}"/>
              </a:ext>
            </a:extLst>
          </p:cNvPr>
          <p:cNvSpPr>
            <a:spLocks noGrp="1"/>
          </p:cNvSpPr>
          <p:nvPr>
            <p:ph type="pic" sz="quarter" idx="15"/>
          </p:nvPr>
        </p:nvSpPr>
        <p:spPr>
          <a:xfrm>
            <a:off x="1" y="0"/>
            <a:ext cx="6390464" cy="6858000"/>
          </a:xfrm>
          <a:blipFill>
            <a:blip r:embed="rId2">
              <a:alphaModFix amt="60000"/>
            </a:blip>
            <a:stretch>
              <a:fillRect/>
            </a:stretch>
          </a:blipFill>
        </p:spPr>
        <p:txBody>
          <a:bodyPr/>
          <a:lstStyle/>
          <a:p>
            <a:endParaRPr lang="en-US"/>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020736" y="2286000"/>
            <a:ext cx="4561665" cy="3886200"/>
          </a:xfrm>
        </p:spPr>
        <p:txBody>
          <a:bodyPr>
            <a:no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7020736" y="6343955"/>
            <a:ext cx="2105099" cy="365125"/>
          </a:xfrm>
        </p:spPr>
        <p:txBody>
          <a:bodyPr>
            <a:noAutofit/>
          </a:bodyPr>
          <a:lstStyle/>
          <a:p>
            <a:r>
              <a:rPr lang="en-US"/>
              <a:t>Sample Footer Text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9375067" y="6343955"/>
            <a:ext cx="1772029" cy="365125"/>
          </a:xfrm>
        </p:spPr>
        <p:txBody>
          <a:bodyPr>
            <a:noAutofit/>
          </a:bodyPr>
          <a:lstStyle>
            <a:lvl1pPr>
              <a:defRPr>
                <a:solidFill>
                  <a:schemeClr val="tx1"/>
                </a:solidFill>
                <a:effectLst/>
              </a:defRPr>
            </a:lvl1pPr>
          </a:lstStyle>
          <a:p>
            <a:fld id="{74049900-C118-46F7-B9EF-5F7C1F0005B2}" type="datetime1">
              <a:rPr lang="en-US" smtClean="0"/>
              <a:t>3/6/26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11147096" y="6343955"/>
            <a:ext cx="429207" cy="365125"/>
          </a:xfrm>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30466992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with Picture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09599" y="685800"/>
            <a:ext cx="4572002" cy="1371264"/>
          </a:xfrm>
        </p:spPr>
        <p:txBody>
          <a:bodyPr anchor="b">
            <a:noAutofit/>
          </a:bodyPr>
          <a:lstStyle>
            <a:lvl1pPr>
              <a:defRPr sz="5400"/>
            </a:lvl1pPr>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609599" y="2286000"/>
            <a:ext cx="4561666" cy="3886200"/>
          </a:xfrm>
        </p:spPr>
        <p:txBody>
          <a:bodyPr>
            <a:no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Footer Placeholder 5">
            <a:extLst>
              <a:ext uri="{FF2B5EF4-FFF2-40B4-BE49-F238E27FC236}">
                <a16:creationId xmlns:a16="http://schemas.microsoft.com/office/drawing/2014/main" id="{3C6055EC-0CB7-A026-AE8C-74A36F768BEB}"/>
              </a:ext>
            </a:extLst>
          </p:cNvPr>
          <p:cNvSpPr>
            <a:spLocks noGrp="1"/>
          </p:cNvSpPr>
          <p:nvPr>
            <p:ph type="ftr" sz="quarter" idx="11"/>
          </p:nvPr>
        </p:nvSpPr>
        <p:spPr>
          <a:xfrm>
            <a:off x="609599" y="6343955"/>
            <a:ext cx="2105099" cy="365125"/>
          </a:xfrm>
        </p:spPr>
        <p:txBody>
          <a:bodyPr>
            <a:noAutofit/>
          </a:bodyPr>
          <a:lstStyle/>
          <a:p>
            <a:r>
              <a:rPr lang="en-US"/>
              <a:t>Sample Footer Text</a:t>
            </a:r>
          </a:p>
        </p:txBody>
      </p:sp>
      <p:sp>
        <p:nvSpPr>
          <p:cNvPr id="13" name="Date Placeholder 4">
            <a:extLst>
              <a:ext uri="{FF2B5EF4-FFF2-40B4-BE49-F238E27FC236}">
                <a16:creationId xmlns:a16="http://schemas.microsoft.com/office/drawing/2014/main" id="{AE86096B-57D4-1243-A86D-1D5E7DC3A755}"/>
              </a:ext>
            </a:extLst>
          </p:cNvPr>
          <p:cNvSpPr>
            <a:spLocks noGrp="1"/>
          </p:cNvSpPr>
          <p:nvPr>
            <p:ph type="dt" sz="half" idx="10"/>
          </p:nvPr>
        </p:nvSpPr>
        <p:spPr>
          <a:xfrm>
            <a:off x="2963930" y="6343955"/>
            <a:ext cx="1772029" cy="365125"/>
          </a:xfrm>
        </p:spPr>
        <p:txBody>
          <a:bodyPr>
            <a:noAutofit/>
          </a:bodyPr>
          <a:lstStyle>
            <a:lvl1pPr>
              <a:defRPr>
                <a:solidFill>
                  <a:schemeClr val="tx1"/>
                </a:solidFill>
                <a:effectLst/>
              </a:defRPr>
            </a:lvl1pPr>
          </a:lstStyle>
          <a:p>
            <a:fld id="{74049900-C118-46F7-B9EF-5F7C1F0005B2}" type="datetime1">
              <a:rPr lang="en-US" smtClean="0"/>
              <a:t>3/6/26</a:t>
            </a:fld>
            <a:endParaRPr lang="en-US"/>
          </a:p>
        </p:txBody>
      </p:sp>
      <p:sp>
        <p:nvSpPr>
          <p:cNvPr id="15" name="Slide Number Placeholder 6">
            <a:extLst>
              <a:ext uri="{FF2B5EF4-FFF2-40B4-BE49-F238E27FC236}">
                <a16:creationId xmlns:a16="http://schemas.microsoft.com/office/drawing/2014/main" id="{A98A8E55-200E-96B4-1462-6DA457A20CE9}"/>
              </a:ext>
            </a:extLst>
          </p:cNvPr>
          <p:cNvSpPr>
            <a:spLocks noGrp="1"/>
          </p:cNvSpPr>
          <p:nvPr>
            <p:ph type="sldNum" sz="quarter" idx="12"/>
          </p:nvPr>
        </p:nvSpPr>
        <p:spPr>
          <a:xfrm>
            <a:off x="4735959" y="6343955"/>
            <a:ext cx="429207" cy="365125"/>
          </a:xfrm>
        </p:spPr>
        <p:txBody>
          <a:bodyPr>
            <a:noAutofit/>
          </a:bodyPr>
          <a:lstStyle/>
          <a:p>
            <a:fld id="{AEAA3239-9EA4-4A65-A281-97F994456D9F}" type="slidenum">
              <a:rPr lang="en-US" smtClean="0"/>
              <a:t>‹#›</a:t>
            </a:fld>
            <a:endParaRPr lang="en-US"/>
          </a:p>
        </p:txBody>
      </p:sp>
      <p:sp>
        <p:nvSpPr>
          <p:cNvPr id="3" name="Picture Placeholder 11">
            <a:extLst>
              <a:ext uri="{FF2B5EF4-FFF2-40B4-BE49-F238E27FC236}">
                <a16:creationId xmlns:a16="http://schemas.microsoft.com/office/drawing/2014/main" id="{48233842-32AB-C53C-CA20-8101D4E63DC5}"/>
              </a:ext>
            </a:extLst>
          </p:cNvPr>
          <p:cNvSpPr>
            <a:spLocks noGrp="1"/>
          </p:cNvSpPr>
          <p:nvPr>
            <p:ph type="pic" sz="quarter" idx="15"/>
          </p:nvPr>
        </p:nvSpPr>
        <p:spPr>
          <a:xfrm>
            <a:off x="5801536" y="0"/>
            <a:ext cx="6390464" cy="6858000"/>
          </a:xfrm>
          <a:blipFill>
            <a:blip r:embed="rId2">
              <a:alphaModFix amt="60000"/>
            </a:blip>
            <a:stretch>
              <a:fillRect/>
            </a:stretch>
          </a:blipFill>
        </p:spPr>
        <p:txBody>
          <a:bodyPr/>
          <a:lstStyle/>
          <a:p>
            <a:endParaRPr lang="en-US"/>
          </a:p>
        </p:txBody>
      </p:sp>
    </p:spTree>
    <p:extLst>
      <p:ext uri="{BB962C8B-B14F-4D97-AF65-F5344CB8AC3E}">
        <p14:creationId xmlns:p14="http://schemas.microsoft.com/office/powerpoint/2010/main" val="94704537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ontent with Picture 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212664" y="687787"/>
            <a:ext cx="3363259" cy="1993392"/>
          </a:xfrm>
        </p:spPr>
        <p:txBody>
          <a:bodyPr anchor="b">
            <a:noAutofit/>
          </a:bodyPr>
          <a:lstStyle>
            <a:lvl1pPr>
              <a:defRPr sz="54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0" y="0"/>
            <a:ext cx="7584144" cy="6858000"/>
          </a:xfrm>
          <a:blipFill>
            <a:blip r:embed="rId2">
              <a:alphaModFix amt="60000"/>
            </a:blip>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8212791" y="2880360"/>
            <a:ext cx="3363259" cy="3274612"/>
          </a:xfrm>
        </p:spPr>
        <p:txBody>
          <a:bodyPr>
            <a:no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8">
            <a:extLst>
              <a:ext uri="{FF2B5EF4-FFF2-40B4-BE49-F238E27FC236}">
                <a16:creationId xmlns:a16="http://schemas.microsoft.com/office/drawing/2014/main" id="{B09198F5-FF38-389C-E060-120AC6301809}"/>
              </a:ext>
            </a:extLst>
          </p:cNvPr>
          <p:cNvSpPr>
            <a:spLocks noGrp="1"/>
          </p:cNvSpPr>
          <p:nvPr>
            <p:ph type="ftr" sz="quarter" idx="16"/>
          </p:nvPr>
        </p:nvSpPr>
        <p:spPr>
          <a:xfrm>
            <a:off x="8212663" y="6343955"/>
            <a:ext cx="2012061" cy="365125"/>
          </a:xfrm>
        </p:spPr>
        <p:txBody>
          <a:bodyPr>
            <a:noAutofit/>
          </a:bodyPr>
          <a:lstStyle/>
          <a:p>
            <a:r>
              <a:rPr lang="en-US"/>
              <a:t>Sample Footer Text</a:t>
            </a:r>
            <a:endParaRPr lang="en-US" dirty="0"/>
          </a:p>
        </p:txBody>
      </p:sp>
      <p:sp>
        <p:nvSpPr>
          <p:cNvPr id="4" name="Date Placeholder 3">
            <a:extLst>
              <a:ext uri="{FF2B5EF4-FFF2-40B4-BE49-F238E27FC236}">
                <a16:creationId xmlns:a16="http://schemas.microsoft.com/office/drawing/2014/main" id="{15305F20-8340-4F06-2EA5-4D05FFED4587}"/>
              </a:ext>
            </a:extLst>
          </p:cNvPr>
          <p:cNvSpPr>
            <a:spLocks noGrp="1"/>
          </p:cNvSpPr>
          <p:nvPr>
            <p:ph type="dt" sz="half" idx="15"/>
          </p:nvPr>
        </p:nvSpPr>
        <p:spPr>
          <a:xfrm>
            <a:off x="10224724" y="6343955"/>
            <a:ext cx="922372" cy="365125"/>
          </a:xfrm>
        </p:spPr>
        <p:txBody>
          <a:bodyPr>
            <a:noAutofit/>
          </a:bodyPr>
          <a:lstStyle/>
          <a:p>
            <a:fld id="{0B4A3A31-ACEE-4A00-9ED7-D579651BDB0B}" type="datetime1">
              <a:rPr lang="en-US" smtClean="0"/>
              <a:t>3/6/26</a:t>
            </a:fld>
            <a:endParaRPr lang="en-US" dirty="0"/>
          </a:p>
        </p:txBody>
      </p:sp>
      <p:sp>
        <p:nvSpPr>
          <p:cNvPr id="10" name="Slide Number Placeholder 9">
            <a:extLst>
              <a:ext uri="{FF2B5EF4-FFF2-40B4-BE49-F238E27FC236}">
                <a16:creationId xmlns:a16="http://schemas.microsoft.com/office/drawing/2014/main" id="{4963CA08-6B63-DC1E-8CB3-C323C9040122}"/>
              </a:ext>
            </a:extLst>
          </p:cNvPr>
          <p:cNvSpPr>
            <a:spLocks noGrp="1"/>
          </p:cNvSpPr>
          <p:nvPr>
            <p:ph type="sldNum" sz="quarter" idx="17"/>
          </p:nvPr>
        </p:nvSpPr>
        <p:spPr>
          <a:xfrm>
            <a:off x="11147096" y="6343955"/>
            <a:ext cx="429207" cy="365125"/>
          </a:xfrm>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2318447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 with Picture 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5698" y="685800"/>
            <a:ext cx="3364992" cy="1996301"/>
          </a:xfrm>
        </p:spPr>
        <p:txBody>
          <a:bodyPr anchor="b">
            <a:noAutofit/>
          </a:bodyPr>
          <a:lstStyle>
            <a:lvl1pPr>
              <a:defRPr sz="5400"/>
            </a:lvl1pPr>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615698" y="2880360"/>
            <a:ext cx="3364992" cy="3234856"/>
          </a:xfrm>
        </p:spPr>
        <p:txBody>
          <a:bodyPr>
            <a:no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Footer Placeholder 8">
            <a:extLst>
              <a:ext uri="{FF2B5EF4-FFF2-40B4-BE49-F238E27FC236}">
                <a16:creationId xmlns:a16="http://schemas.microsoft.com/office/drawing/2014/main" id="{C119522C-433C-CA02-AD5B-2ABB39A41622}"/>
              </a:ext>
            </a:extLst>
          </p:cNvPr>
          <p:cNvSpPr>
            <a:spLocks noGrp="1"/>
          </p:cNvSpPr>
          <p:nvPr>
            <p:ph type="ftr" sz="quarter" idx="16"/>
          </p:nvPr>
        </p:nvSpPr>
        <p:spPr>
          <a:xfrm>
            <a:off x="615698" y="6343955"/>
            <a:ext cx="2012061" cy="365125"/>
          </a:xfrm>
        </p:spPr>
        <p:txBody>
          <a:bodyPr>
            <a:noAutofit/>
          </a:bodyPr>
          <a:lstStyle/>
          <a:p>
            <a:r>
              <a:rPr lang="en-US"/>
              <a:t>Sample Footer Text</a:t>
            </a:r>
            <a:endParaRPr lang="en-US" dirty="0"/>
          </a:p>
        </p:txBody>
      </p:sp>
      <p:sp>
        <p:nvSpPr>
          <p:cNvPr id="7" name="Date Placeholder 3">
            <a:extLst>
              <a:ext uri="{FF2B5EF4-FFF2-40B4-BE49-F238E27FC236}">
                <a16:creationId xmlns:a16="http://schemas.microsoft.com/office/drawing/2014/main" id="{E76C67AD-99A1-8DF0-C332-BB3E0C537172}"/>
              </a:ext>
            </a:extLst>
          </p:cNvPr>
          <p:cNvSpPr>
            <a:spLocks noGrp="1"/>
          </p:cNvSpPr>
          <p:nvPr>
            <p:ph type="dt" sz="half" idx="15"/>
          </p:nvPr>
        </p:nvSpPr>
        <p:spPr>
          <a:xfrm>
            <a:off x="2627759" y="6343955"/>
            <a:ext cx="922372" cy="365125"/>
          </a:xfrm>
        </p:spPr>
        <p:txBody>
          <a:bodyPr>
            <a:noAutofit/>
          </a:bodyPr>
          <a:lstStyle/>
          <a:p>
            <a:fld id="{0B4A3A31-ACEE-4A00-9ED7-D579651BDB0B}" type="datetime1">
              <a:rPr lang="en-US" smtClean="0"/>
              <a:t>3/6/26</a:t>
            </a:fld>
            <a:endParaRPr lang="en-US" dirty="0"/>
          </a:p>
        </p:txBody>
      </p:sp>
      <p:sp>
        <p:nvSpPr>
          <p:cNvPr id="13" name="Slide Number Placeholder 9">
            <a:extLst>
              <a:ext uri="{FF2B5EF4-FFF2-40B4-BE49-F238E27FC236}">
                <a16:creationId xmlns:a16="http://schemas.microsoft.com/office/drawing/2014/main" id="{C8D2CF7B-FF7A-7960-DB96-2B1846DA41A0}"/>
              </a:ext>
            </a:extLst>
          </p:cNvPr>
          <p:cNvSpPr>
            <a:spLocks noGrp="1"/>
          </p:cNvSpPr>
          <p:nvPr>
            <p:ph type="sldNum" sz="quarter" idx="17"/>
          </p:nvPr>
        </p:nvSpPr>
        <p:spPr>
          <a:xfrm>
            <a:off x="3550131" y="6343955"/>
            <a:ext cx="429207" cy="365125"/>
          </a:xfrm>
        </p:spPr>
        <p:txBody>
          <a:bodyPr>
            <a:noAutofit/>
          </a:bodyPr>
          <a:lstStyle/>
          <a:p>
            <a:fld id="{AEAA3239-9EA4-4A65-A281-97F994456D9F}" type="slidenum">
              <a:rPr lang="en-US" smtClean="0"/>
              <a:t>‹#›</a:t>
            </a:fld>
            <a:endParaRPr lang="en-US"/>
          </a:p>
        </p:txBody>
      </p:sp>
      <p:sp>
        <p:nvSpPr>
          <p:cNvPr id="4" name="Picture Placeholder 10">
            <a:extLst>
              <a:ext uri="{FF2B5EF4-FFF2-40B4-BE49-F238E27FC236}">
                <a16:creationId xmlns:a16="http://schemas.microsoft.com/office/drawing/2014/main" id="{B08A763A-F1F9-D459-6C34-397656627599}"/>
              </a:ext>
            </a:extLst>
          </p:cNvPr>
          <p:cNvSpPr>
            <a:spLocks noGrp="1"/>
          </p:cNvSpPr>
          <p:nvPr>
            <p:ph type="pic" sz="quarter" idx="13" hasCustomPrompt="1"/>
          </p:nvPr>
        </p:nvSpPr>
        <p:spPr>
          <a:xfrm>
            <a:off x="4607856" y="0"/>
            <a:ext cx="7584144" cy="6858000"/>
          </a:xfrm>
          <a:blipFill>
            <a:blip r:embed="rId2">
              <a:alphaModFix amt="60000"/>
            </a:blip>
            <a:stretch>
              <a:fillRect/>
            </a:stretch>
          </a:blipFill>
        </p:spPr>
        <p:txBody>
          <a:bodyPr/>
          <a:lstStyle>
            <a:lvl1pPr marL="0" indent="0">
              <a:buNone/>
              <a:defRPr/>
            </a:lvl1pPr>
          </a:lstStyle>
          <a:p>
            <a:r>
              <a:rPr lang="en-US" dirty="0"/>
              <a:t>.</a:t>
            </a:r>
          </a:p>
        </p:txBody>
      </p:sp>
    </p:spTree>
    <p:extLst>
      <p:ext uri="{BB962C8B-B14F-4D97-AF65-F5344CB8AC3E}">
        <p14:creationId xmlns:p14="http://schemas.microsoft.com/office/powerpoint/2010/main" val="218196436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with Picture 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839200" y="685800"/>
            <a:ext cx="2748115" cy="2743200"/>
          </a:xfrm>
          <a:noFill/>
        </p:spPr>
        <p:txBody>
          <a:bodyPr anchor="t">
            <a:noAutofit/>
          </a:bodyPr>
          <a:lstStyle/>
          <a:p>
            <a:r>
              <a:rPr lang="en-US" dirty="0"/>
              <a:t>Click to edit Master title style</a:t>
            </a:r>
          </a:p>
        </p:txBody>
      </p:sp>
      <p:sp>
        <p:nvSpPr>
          <p:cNvPr id="4" name="Picture Placeholder 3">
            <a:extLst>
              <a:ext uri="{FF2B5EF4-FFF2-40B4-BE49-F238E27FC236}">
                <a16:creationId xmlns:a16="http://schemas.microsoft.com/office/drawing/2014/main" id="{5487E718-4223-B4DB-C92A-99E891E642B8}"/>
              </a:ext>
            </a:extLst>
          </p:cNvPr>
          <p:cNvSpPr>
            <a:spLocks noGrp="1"/>
          </p:cNvSpPr>
          <p:nvPr>
            <p:ph type="pic" sz="quarter" idx="15"/>
          </p:nvPr>
        </p:nvSpPr>
        <p:spPr>
          <a:xfrm>
            <a:off x="0" y="0"/>
            <a:ext cx="8229600" cy="6858000"/>
          </a:xfrm>
          <a:blipFill>
            <a:blip r:embed="rId2">
              <a:alphaModFix amt="60000"/>
            </a:blip>
            <a:stretch>
              <a:fillRect/>
            </a:stretch>
          </a:blipFill>
        </p:spPr>
        <p:txBody>
          <a:bodyPr/>
          <a:lstStyle/>
          <a:p>
            <a:endParaRPr lang="en-US"/>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839200" y="3703320"/>
            <a:ext cx="2743201" cy="2476061"/>
          </a:xfrm>
          <a:noFill/>
        </p:spPr>
        <p:txBody>
          <a:bodyPr vert="horz" lIns="91440" tIns="45720" rIns="91440" bIns="45720" rtlCol="0">
            <a:noAutofit/>
          </a:bodyPr>
          <a:lstStyle>
            <a:lvl1pPr marL="0" indent="0">
              <a:buNone/>
              <a:defRPr lang="en-US" sz="1400" dirty="0"/>
            </a:lvl1pPr>
            <a:lvl2pPr marL="228600" indent="0">
              <a:buNone/>
              <a:defRPr lang="en-US" sz="1400" dirty="0"/>
            </a:lvl2pPr>
            <a:lvl3pPr marL="457200" indent="0">
              <a:buNone/>
              <a:defRPr lang="en-US" sz="1400" dirty="0"/>
            </a:lvl3pPr>
            <a:lvl4pPr marL="685800" indent="0">
              <a:buNone/>
              <a:defRPr lang="en-US" sz="1400" dirty="0"/>
            </a:lvl4pPr>
            <a:lvl5pPr marL="914400" indent="0">
              <a:buNone/>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8839200" y="6343955"/>
            <a:ext cx="1404460" cy="365125"/>
          </a:xfrm>
          <a:noFill/>
        </p:spPr>
        <p:txBody>
          <a:bodyPr>
            <a:noAutofit/>
          </a:bodyPr>
          <a:lstStyle/>
          <a:p>
            <a:r>
              <a:rPr lang="en-US"/>
              <a:t>Sample Footer Text</a:t>
            </a:r>
            <a:endParaRPr lang="en-US" dirty="0"/>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0292522" y="6343955"/>
            <a:ext cx="854573" cy="365125"/>
          </a:xfrm>
          <a:noFill/>
        </p:spPr>
        <p:txBody>
          <a:bodyPr>
            <a:noAutofit/>
          </a:bodyPr>
          <a:lstStyle>
            <a:lvl1pPr>
              <a:defRPr>
                <a:solidFill>
                  <a:schemeClr val="tx1"/>
                </a:solidFill>
                <a:effectLst/>
              </a:defRPr>
            </a:lvl1pPr>
          </a:lstStyle>
          <a:p>
            <a:fld id="{FAD7B7F7-7F90-4F0B-A996-5443656EFF4A}" type="datetime1">
              <a:rPr lang="en-US" smtClean="0"/>
              <a:t>3/6/26</a:t>
            </a:fld>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11147096" y="6343955"/>
            <a:ext cx="429207" cy="365125"/>
          </a:xfrm>
          <a:noFill/>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216954980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Picture 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5697" y="685800"/>
            <a:ext cx="2748114" cy="2743200"/>
          </a:xfrm>
        </p:spPr>
        <p:txBody>
          <a:bodyPr anchor="t">
            <a:noAutofit/>
          </a:bodyPr>
          <a:lstStyle/>
          <a:p>
            <a:r>
              <a:rPr lang="en-US" dirty="0"/>
              <a:t>Click to edit Master title style</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616691" y="3703320"/>
            <a:ext cx="2743200" cy="2476061"/>
          </a:xfrm>
        </p:spPr>
        <p:txBody>
          <a:bodyPr vert="horz" lIns="91440" tIns="45720" rIns="91440" bIns="45720" rtlCol="0">
            <a:noAutofit/>
          </a:bodyPr>
          <a:lstStyle>
            <a:lvl1pPr marL="0" indent="0">
              <a:buNone/>
              <a:defRPr lang="en-US" sz="1400" dirty="0"/>
            </a:lvl1pPr>
            <a:lvl2pPr marL="228600" indent="0">
              <a:buNone/>
              <a:defRPr lang="en-US" sz="1400" dirty="0"/>
            </a:lvl2pPr>
            <a:lvl3pPr marL="457200" indent="0">
              <a:buNone/>
              <a:defRPr lang="en-US" sz="1400" dirty="0"/>
            </a:lvl3pPr>
            <a:lvl4pPr marL="685800" indent="0">
              <a:buNone/>
              <a:defRPr lang="en-US" sz="1400" dirty="0"/>
            </a:lvl4pPr>
            <a:lvl5pPr marL="914400" indent="0">
              <a:buNone/>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Footer Placeholder 5">
            <a:extLst>
              <a:ext uri="{FF2B5EF4-FFF2-40B4-BE49-F238E27FC236}">
                <a16:creationId xmlns:a16="http://schemas.microsoft.com/office/drawing/2014/main" id="{644F6AEF-CB45-AC6F-F205-7AB277670F4E}"/>
              </a:ext>
            </a:extLst>
          </p:cNvPr>
          <p:cNvSpPr>
            <a:spLocks noGrp="1"/>
          </p:cNvSpPr>
          <p:nvPr>
            <p:ph type="ftr" sz="quarter" idx="11"/>
          </p:nvPr>
        </p:nvSpPr>
        <p:spPr>
          <a:xfrm>
            <a:off x="615697" y="6343955"/>
            <a:ext cx="1404460" cy="365125"/>
          </a:xfrm>
        </p:spPr>
        <p:txBody>
          <a:bodyPr>
            <a:noAutofit/>
          </a:bodyPr>
          <a:lstStyle/>
          <a:p>
            <a:r>
              <a:rPr lang="en-US"/>
              <a:t>Sample Footer Text</a:t>
            </a:r>
            <a:endParaRPr lang="en-US" dirty="0"/>
          </a:p>
        </p:txBody>
      </p:sp>
      <p:sp>
        <p:nvSpPr>
          <p:cNvPr id="14" name="Date Placeholder 4">
            <a:extLst>
              <a:ext uri="{FF2B5EF4-FFF2-40B4-BE49-F238E27FC236}">
                <a16:creationId xmlns:a16="http://schemas.microsoft.com/office/drawing/2014/main" id="{980DDA2F-B408-A7AF-463F-3F6ED55C1A9C}"/>
              </a:ext>
            </a:extLst>
          </p:cNvPr>
          <p:cNvSpPr>
            <a:spLocks noGrp="1"/>
          </p:cNvSpPr>
          <p:nvPr>
            <p:ph type="dt" sz="half" idx="10"/>
          </p:nvPr>
        </p:nvSpPr>
        <p:spPr>
          <a:xfrm>
            <a:off x="2069019" y="6343955"/>
            <a:ext cx="854573" cy="365125"/>
          </a:xfrm>
        </p:spPr>
        <p:txBody>
          <a:bodyPr>
            <a:noAutofit/>
          </a:bodyPr>
          <a:lstStyle>
            <a:lvl1pPr>
              <a:defRPr>
                <a:solidFill>
                  <a:schemeClr val="tx1"/>
                </a:solidFill>
                <a:effectLst/>
              </a:defRPr>
            </a:lvl1pPr>
          </a:lstStyle>
          <a:p>
            <a:fld id="{FAD7B7F7-7F90-4F0B-A996-5443656EFF4A}" type="datetime1">
              <a:rPr lang="en-US" smtClean="0"/>
              <a:t>3/6/26</a:t>
            </a:fld>
            <a:endParaRPr lang="en-US" dirty="0"/>
          </a:p>
        </p:txBody>
      </p:sp>
      <p:sp>
        <p:nvSpPr>
          <p:cNvPr id="16" name="Slide Number Placeholder 6">
            <a:extLst>
              <a:ext uri="{FF2B5EF4-FFF2-40B4-BE49-F238E27FC236}">
                <a16:creationId xmlns:a16="http://schemas.microsoft.com/office/drawing/2014/main" id="{9C6A3F52-E7A3-B732-2650-C47F8BE25FF4}"/>
              </a:ext>
            </a:extLst>
          </p:cNvPr>
          <p:cNvSpPr>
            <a:spLocks noGrp="1"/>
          </p:cNvSpPr>
          <p:nvPr>
            <p:ph type="sldNum" sz="quarter" idx="12"/>
          </p:nvPr>
        </p:nvSpPr>
        <p:spPr>
          <a:xfrm>
            <a:off x="2923593" y="6343955"/>
            <a:ext cx="429207" cy="365125"/>
          </a:xfrm>
        </p:spPr>
        <p:txBody>
          <a:bodyPr>
            <a:noAutofit/>
          </a:bodyPr>
          <a:lstStyle/>
          <a:p>
            <a:fld id="{AEAA3239-9EA4-4A65-A281-97F994456D9F}" type="slidenum">
              <a:rPr lang="en-US" smtClean="0"/>
              <a:t>‹#›</a:t>
            </a:fld>
            <a:endParaRPr lang="en-US"/>
          </a:p>
        </p:txBody>
      </p:sp>
      <p:sp>
        <p:nvSpPr>
          <p:cNvPr id="5" name="Picture Placeholder 3">
            <a:extLst>
              <a:ext uri="{FF2B5EF4-FFF2-40B4-BE49-F238E27FC236}">
                <a16:creationId xmlns:a16="http://schemas.microsoft.com/office/drawing/2014/main" id="{80894EEF-95B5-F8FE-9FBB-D5DFD413C066}"/>
              </a:ext>
            </a:extLst>
          </p:cNvPr>
          <p:cNvSpPr>
            <a:spLocks noGrp="1"/>
          </p:cNvSpPr>
          <p:nvPr>
            <p:ph type="pic" sz="quarter" idx="15"/>
          </p:nvPr>
        </p:nvSpPr>
        <p:spPr>
          <a:xfrm>
            <a:off x="3962400" y="0"/>
            <a:ext cx="8229600" cy="6858000"/>
          </a:xfrm>
          <a:blipFill>
            <a:blip r:embed="rId2">
              <a:alphaModFix amt="60000"/>
            </a:blip>
            <a:stretch>
              <a:fillRect/>
            </a:stretch>
          </a:blipFill>
        </p:spPr>
        <p:txBody>
          <a:bodyPr/>
          <a:lstStyle/>
          <a:p>
            <a:endParaRPr lang="en-US"/>
          </a:p>
        </p:txBody>
      </p:sp>
    </p:spTree>
    <p:extLst>
      <p:ext uri="{BB962C8B-B14F-4D97-AF65-F5344CB8AC3E}">
        <p14:creationId xmlns:p14="http://schemas.microsoft.com/office/powerpoint/2010/main" val="426115477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Picture 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6" y="4343400"/>
            <a:ext cx="4019522" cy="1159931"/>
          </a:xfrm>
        </p:spPr>
        <p:txBody>
          <a:bodyPr anchor="t">
            <a:noAutofit/>
          </a:bodyPr>
          <a:lstStyle>
            <a:lvl1pPr>
              <a:defRPr sz="5400"/>
            </a:lvl1pPr>
          </a:lstStyle>
          <a:p>
            <a:r>
              <a:rPr lang="en-US" dirty="0"/>
              <a:t>Click to edit Master title style</a:t>
            </a:r>
          </a:p>
        </p:txBody>
      </p:sp>
      <p:sp>
        <p:nvSpPr>
          <p:cNvPr id="4" name="Picture Placeholder 3">
            <a:extLst>
              <a:ext uri="{FF2B5EF4-FFF2-40B4-BE49-F238E27FC236}">
                <a16:creationId xmlns:a16="http://schemas.microsoft.com/office/drawing/2014/main" id="{0E0CE544-3552-FE00-5B00-942E522A2A5A}"/>
              </a:ext>
            </a:extLst>
          </p:cNvPr>
          <p:cNvSpPr>
            <a:spLocks noGrp="1"/>
          </p:cNvSpPr>
          <p:nvPr>
            <p:ph type="pic" sz="quarter" idx="15"/>
          </p:nvPr>
        </p:nvSpPr>
        <p:spPr>
          <a:xfrm>
            <a:off x="0" y="0"/>
            <a:ext cx="12192000" cy="3886200"/>
          </a:xfrm>
          <a:blipFill>
            <a:blip r:embed="rId2">
              <a:alphaModFix amt="60000"/>
            </a:blip>
            <a:stretch>
              <a:fillRect/>
            </a:stretch>
          </a:blipFill>
        </p:spPr>
        <p:txBody>
          <a:bodyPr/>
          <a:lstStyle/>
          <a:p>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5181600" y="4343400"/>
            <a:ext cx="6400800" cy="1159931"/>
          </a:xfrm>
        </p:spPr>
        <p:txBody>
          <a:bodyPr vert="horz" lIns="91440" tIns="45720" rIns="91440" bIns="45720" rtlCol="0">
            <a:noAutofit/>
          </a:bodyPr>
          <a:lstStyle>
            <a:lvl1pPr marL="0" indent="0">
              <a:buNone/>
              <a:defRPr lang="en-US" sz="1400" dirty="0"/>
            </a:lvl1pPr>
            <a:lvl2pPr marL="228600" indent="0">
              <a:buNone/>
              <a:defRPr lang="en-US" sz="1400" dirty="0"/>
            </a:lvl2pPr>
            <a:lvl3pPr marL="457200" indent="0">
              <a:buNone/>
              <a:defRPr lang="en-US" sz="1400" dirty="0"/>
            </a:lvl3pPr>
            <a:lvl4pPr marL="685800" indent="0">
              <a:buNone/>
              <a:defRPr lang="en-US" sz="1400" dirty="0"/>
            </a:lvl4pPr>
            <a:lvl5pPr marL="914400" indent="0">
              <a:buNone/>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noAutofit/>
          </a:bodyPr>
          <a:lstStyle/>
          <a:p>
            <a:r>
              <a:rPr lang="en-US"/>
              <a:t>Sample Footer Text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noAutofit/>
          </a:bodyPr>
          <a:lstStyle/>
          <a:p>
            <a:fld id="{2086C921-50A5-4289-8B96-30101E64A548}" type="datetime1">
              <a:rPr lang="en-US" smtClean="0"/>
              <a:t>3/6/26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348601148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with Picture 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6" y="3886200"/>
            <a:ext cx="3044954" cy="2245126"/>
          </a:xfrm>
        </p:spPr>
        <p:txBody>
          <a:bodyPr anchor="b">
            <a:noAutofit/>
          </a:bodyPr>
          <a:lstStyle>
            <a:lvl1pPr>
              <a:defRPr sz="5400"/>
            </a:lvl1pPr>
          </a:lstStyle>
          <a:p>
            <a:r>
              <a:rPr lang="en-US" dirty="0"/>
              <a:t>Click to edit Master title style</a:t>
            </a:r>
          </a:p>
        </p:txBody>
      </p:sp>
      <p:sp>
        <p:nvSpPr>
          <p:cNvPr id="11" name="Picture Placeholder 10">
            <a:extLst>
              <a:ext uri="{FF2B5EF4-FFF2-40B4-BE49-F238E27FC236}">
                <a16:creationId xmlns:a16="http://schemas.microsoft.com/office/drawing/2014/main" id="{7F8EA658-2652-6F81-1B04-D50C60A3F171}"/>
              </a:ext>
            </a:extLst>
          </p:cNvPr>
          <p:cNvSpPr>
            <a:spLocks noGrp="1"/>
          </p:cNvSpPr>
          <p:nvPr>
            <p:ph type="pic" sz="quarter" idx="13" hasCustomPrompt="1"/>
          </p:nvPr>
        </p:nvSpPr>
        <p:spPr>
          <a:xfrm>
            <a:off x="-1" y="0"/>
            <a:ext cx="12192000" cy="3443331"/>
          </a:xfrm>
          <a:blipFill>
            <a:blip r:embed="rId2">
              <a:alphaModFix amt="60000"/>
            </a:blip>
            <a:stretch>
              <a:fillRect/>
            </a:stretch>
          </a:blipFill>
        </p:spPr>
        <p:txBody>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4267200" y="3886200"/>
            <a:ext cx="7315199" cy="2245127"/>
          </a:xfrm>
        </p:spPr>
        <p:txBody>
          <a:bodyPr vert="horz" lIns="91440" tIns="45720" rIns="91440" bIns="45720" rtlCol="0">
            <a:noAutofit/>
          </a:bodyPr>
          <a:lstStyle>
            <a:lvl1pPr marL="0" indent="0">
              <a:buNone/>
              <a:defRPr lang="en-US" sz="1400" b="0" i="0" dirty="0">
                <a:latin typeface="+mn-lt"/>
              </a:defRPr>
            </a:lvl1pPr>
            <a:lvl2pPr marL="228600" indent="0">
              <a:buNone/>
              <a:defRPr lang="en-US" sz="1400" b="0" i="0" dirty="0">
                <a:latin typeface="+mn-lt"/>
              </a:defRPr>
            </a:lvl2pPr>
            <a:lvl3pPr marL="457200" indent="0">
              <a:buNone/>
              <a:defRPr lang="en-US" sz="1400" b="0" i="0" dirty="0">
                <a:latin typeface="+mn-lt"/>
              </a:defRPr>
            </a:lvl3pPr>
            <a:lvl4pPr marL="685800" indent="0">
              <a:buNone/>
              <a:defRPr lang="en-US" sz="1400" b="0" i="0" dirty="0">
                <a:latin typeface="+mn-lt"/>
              </a:defRPr>
            </a:lvl4pPr>
            <a:lvl5pPr marL="914400" indent="0">
              <a:buNone/>
              <a:defRPr lang="en-US" sz="1400" b="0" i="0" dirty="0">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noAutofit/>
          </a:bodyPr>
          <a:lstStyle/>
          <a:p>
            <a:r>
              <a:rPr lang="en-US"/>
              <a:t>Sample Footer Text</a:t>
            </a:r>
            <a:endParaRPr lang="en-US" dirty="0"/>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noAutofit/>
          </a:bodyPr>
          <a:lstStyle/>
          <a:p>
            <a:fld id="{1B948B66-4D7B-4FF2-9F42-B85226272225}" type="datetime1">
              <a:rPr lang="en-US" smtClean="0"/>
              <a:t>3/6/26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1298660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with Picture">
    <p:bg>
      <p:bgPr>
        <a:solidFill>
          <a:schemeClr val="tx2"/>
        </a:solidFill>
        <a:effectLst/>
      </p:bgPr>
    </p:bg>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2C6C0090-085A-1FB3-B3B7-D8DA73A125FE}"/>
              </a:ext>
            </a:extLst>
          </p:cNvPr>
          <p:cNvSpPr>
            <a:spLocks noGrp="1"/>
          </p:cNvSpPr>
          <p:nvPr>
            <p:ph type="ctrTitle"/>
          </p:nvPr>
        </p:nvSpPr>
        <p:spPr>
          <a:xfrm>
            <a:off x="614172" y="4419600"/>
            <a:ext cx="10963657" cy="1352245"/>
          </a:xfrm>
        </p:spPr>
        <p:txBody>
          <a:bodyPr vert="horz" lIns="91440" tIns="45720" rIns="91440" bIns="45720" rtlCol="0" anchor="b">
            <a:noAutofit/>
          </a:bodyPr>
          <a:lstStyle>
            <a:lvl1pPr>
              <a:defRPr lang="en-US" sz="7000" dirty="0">
                <a:solidFill>
                  <a:schemeClr val="bg2"/>
                </a:solidFill>
              </a:defRPr>
            </a:lvl1pPr>
          </a:lstStyle>
          <a:p>
            <a:pPr lvl="0"/>
            <a:r>
              <a:rPr lang="en-US" dirty="0"/>
              <a:t>Click to edit Master title style</a:t>
            </a:r>
          </a:p>
        </p:txBody>
      </p:sp>
      <p:sp>
        <p:nvSpPr>
          <p:cNvPr id="10" name="Subtitle 2">
            <a:extLst>
              <a:ext uri="{FF2B5EF4-FFF2-40B4-BE49-F238E27FC236}">
                <a16:creationId xmlns:a16="http://schemas.microsoft.com/office/drawing/2014/main" id="{76834447-947D-F9FA-98D1-8BF0FC477ABA}"/>
              </a:ext>
            </a:extLst>
          </p:cNvPr>
          <p:cNvSpPr>
            <a:spLocks noGrp="1"/>
          </p:cNvSpPr>
          <p:nvPr>
            <p:ph type="subTitle" idx="1"/>
          </p:nvPr>
        </p:nvSpPr>
        <p:spPr>
          <a:xfrm>
            <a:off x="614172" y="5943600"/>
            <a:ext cx="10963657" cy="609600"/>
          </a:xfrm>
        </p:spPr>
        <p:txBody>
          <a:bodyPr vert="horz" lIns="91440" tIns="45720" rIns="91440" bIns="45720" rtlCol="0" anchor="t">
            <a:noAutofit/>
          </a:bodyPr>
          <a:lstStyle>
            <a:lvl1pPr marL="0" indent="0">
              <a:buNone/>
              <a:defRPr lang="en-US" sz="1800" dirty="0">
                <a:solidFill>
                  <a:schemeClr val="bg2"/>
                </a:solidFill>
              </a:defRPr>
            </a:lvl1pPr>
          </a:lstStyle>
          <a:p>
            <a:pPr lvl="0"/>
            <a:r>
              <a:rPr lang="en-US" dirty="0"/>
              <a:t>Click to edit Master subtitle style</a:t>
            </a:r>
          </a:p>
        </p:txBody>
      </p:sp>
      <p:sp>
        <p:nvSpPr>
          <p:cNvPr id="15" name="Picture Placeholder 14">
            <a:extLst>
              <a:ext uri="{FF2B5EF4-FFF2-40B4-BE49-F238E27FC236}">
                <a16:creationId xmlns:a16="http://schemas.microsoft.com/office/drawing/2014/main" id="{2573ACD2-30C7-6922-D14F-66F23CBA3774}"/>
              </a:ext>
            </a:extLst>
          </p:cNvPr>
          <p:cNvSpPr>
            <a:spLocks noGrp="1"/>
          </p:cNvSpPr>
          <p:nvPr>
            <p:ph type="pic" sz="quarter" idx="17"/>
          </p:nvPr>
        </p:nvSpPr>
        <p:spPr>
          <a:xfrm>
            <a:off x="0" y="0"/>
            <a:ext cx="12192000" cy="4114800"/>
          </a:xfrm>
          <a:blipFill>
            <a:blip r:embed="rId2">
              <a:alphaModFix amt="60000"/>
            </a:blip>
            <a:stretch>
              <a:fillRect/>
            </a:stretch>
          </a:blipFill>
        </p:spPr>
        <p:txBody>
          <a:bodyPr/>
          <a:lstStyle/>
          <a:p>
            <a:endParaRPr lang="en-US" dirty="0"/>
          </a:p>
        </p:txBody>
      </p:sp>
    </p:spTree>
    <p:extLst>
      <p:ext uri="{BB962C8B-B14F-4D97-AF65-F5344CB8AC3E}">
        <p14:creationId xmlns:p14="http://schemas.microsoft.com/office/powerpoint/2010/main" val="2309385213"/>
      </p:ext>
    </p:extLst>
  </p:cSld>
  <p:clrMapOvr>
    <a:masterClrMapping/>
  </p:clrMapOvr>
  <p:hf sldNum="0" hdr="0" ftr="0" dt="0"/>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ntent with Picture 1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09599" y="685800"/>
            <a:ext cx="3044954" cy="2035724"/>
          </a:xfrm>
        </p:spPr>
        <p:txBody>
          <a:bodyPr anchor="t">
            <a:noAutofit/>
          </a:bodyPr>
          <a:lstStyle>
            <a:lvl1pPr>
              <a:defRPr sz="5400"/>
            </a:lvl1pPr>
          </a:lstStyle>
          <a:p>
            <a:r>
              <a:rPr lang="en-US" dirty="0"/>
              <a:t>Click to edit Master title style</a:t>
            </a:r>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4259158" y="685800"/>
            <a:ext cx="7315199" cy="2014665"/>
          </a:xfrm>
        </p:spPr>
        <p:txBody>
          <a:bodyPr vert="horz" lIns="91440" tIns="45720" rIns="91440" bIns="45720" rtlCol="0" anchor="b">
            <a:noAutofit/>
          </a:bodyPr>
          <a:lstStyle>
            <a:lvl1pPr marL="0" indent="0">
              <a:buNone/>
              <a:defRPr lang="en-US" sz="1400" b="0" i="0" dirty="0">
                <a:latin typeface="+mn-lt"/>
              </a:defRPr>
            </a:lvl1pPr>
            <a:lvl2pPr marL="228600" indent="0">
              <a:buNone/>
              <a:defRPr lang="en-US" sz="1400" b="0" i="0" dirty="0">
                <a:latin typeface="+mn-lt"/>
              </a:defRPr>
            </a:lvl2pPr>
            <a:lvl3pPr marL="457200" indent="0">
              <a:buNone/>
              <a:defRPr lang="en-US" sz="1400" b="0" i="0" dirty="0">
                <a:latin typeface="+mn-lt"/>
              </a:defRPr>
            </a:lvl3pPr>
            <a:lvl4pPr marL="685800" indent="0">
              <a:buNone/>
              <a:defRPr lang="en-US" sz="1400" b="0" i="0" dirty="0">
                <a:latin typeface="+mn-lt"/>
              </a:defRPr>
            </a:lvl4pPr>
            <a:lvl5pPr marL="914400" indent="0">
              <a:buNone/>
              <a:defRPr lang="en-US" sz="1400" b="0" i="0" dirty="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609600" y="2896372"/>
            <a:ext cx="2791027" cy="365125"/>
          </a:xfrm>
        </p:spPr>
        <p:txBody>
          <a:bodyPr>
            <a:noAutofit/>
          </a:bodyPr>
          <a:lstStyle/>
          <a:p>
            <a:r>
              <a:rPr lang="en-US"/>
              <a:t>Sample Footer Text</a:t>
            </a:r>
            <a:endParaRPr lang="en-US" dirty="0"/>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9565894" y="2896372"/>
            <a:ext cx="1559379" cy="365125"/>
          </a:xfrm>
        </p:spPr>
        <p:txBody>
          <a:bodyPr>
            <a:noAutofit/>
          </a:bodyPr>
          <a:lstStyle/>
          <a:p>
            <a:fld id="{6D1D18D0-7308-42C5-B784-8892F327ABD3}" type="datetime1">
              <a:rPr lang="en-US" smtClean="0"/>
              <a:t>3/6/26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11145151" y="2896372"/>
            <a:ext cx="429207" cy="365125"/>
          </a:xfrm>
        </p:spPr>
        <p:txBody>
          <a:bodyPr>
            <a:noAutofit/>
          </a:bodyPr>
          <a:lstStyle/>
          <a:p>
            <a:fld id="{AEAA3239-9EA4-4A65-A281-97F994456D9F}" type="slidenum">
              <a:rPr lang="en-US" smtClean="0"/>
              <a:t>‹#›</a:t>
            </a:fld>
            <a:endParaRPr lang="en-US"/>
          </a:p>
        </p:txBody>
      </p:sp>
      <p:sp>
        <p:nvSpPr>
          <p:cNvPr id="3" name="Picture Placeholder 10">
            <a:extLst>
              <a:ext uri="{FF2B5EF4-FFF2-40B4-BE49-F238E27FC236}">
                <a16:creationId xmlns:a16="http://schemas.microsoft.com/office/drawing/2014/main" id="{4178283B-8F20-CAA0-928D-318B857F9592}"/>
              </a:ext>
            </a:extLst>
          </p:cNvPr>
          <p:cNvSpPr>
            <a:spLocks noGrp="1"/>
          </p:cNvSpPr>
          <p:nvPr>
            <p:ph type="pic" sz="quarter" idx="13" hasCustomPrompt="1"/>
          </p:nvPr>
        </p:nvSpPr>
        <p:spPr>
          <a:xfrm>
            <a:off x="-1" y="3414669"/>
            <a:ext cx="12192000" cy="3443331"/>
          </a:xfrm>
          <a:blipFill>
            <a:blip r:embed="rId2">
              <a:alphaModFix amt="60000"/>
            </a:blip>
            <a:stretch>
              <a:fillRect/>
            </a:stretch>
          </a:blipFill>
        </p:spPr>
        <p:txBody>
          <a:bodyPr/>
          <a:lstStyle>
            <a:lvl1pPr marL="0" indent="0">
              <a:buNone/>
              <a:defRPr/>
            </a:lvl1pPr>
          </a:lstStyle>
          <a:p>
            <a:r>
              <a:rPr lang="en-US" dirty="0"/>
              <a:t>.</a:t>
            </a:r>
          </a:p>
        </p:txBody>
      </p:sp>
    </p:spTree>
    <p:extLst>
      <p:ext uri="{BB962C8B-B14F-4D97-AF65-F5344CB8AC3E}">
        <p14:creationId xmlns:p14="http://schemas.microsoft.com/office/powerpoint/2010/main" val="420767299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ontent with Picture 14">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7" y="685808"/>
            <a:ext cx="5483353" cy="1388318"/>
          </a:xfrm>
        </p:spPr>
        <p:txBody>
          <a:bodyPr anchor="b">
            <a:noAutofit/>
          </a:bodyPr>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612648" y="2651760"/>
            <a:ext cx="5483352" cy="3521850"/>
          </a:xfrm>
        </p:spPr>
        <p:txBody>
          <a:bodyPr>
            <a:no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Picture Placeholder 5">
            <a:extLst>
              <a:ext uri="{FF2B5EF4-FFF2-40B4-BE49-F238E27FC236}">
                <a16:creationId xmlns:a16="http://schemas.microsoft.com/office/drawing/2014/main" id="{4AB12E0E-A617-768A-7E0E-472481185B12}"/>
              </a:ext>
            </a:extLst>
          </p:cNvPr>
          <p:cNvSpPr>
            <a:spLocks noGrp="1"/>
          </p:cNvSpPr>
          <p:nvPr>
            <p:ph type="pic" sz="quarter" idx="18"/>
          </p:nvPr>
        </p:nvSpPr>
        <p:spPr>
          <a:xfrm>
            <a:off x="6717792" y="685807"/>
            <a:ext cx="4864608" cy="5486377"/>
          </a:xfrm>
          <a:blipFill>
            <a:blip r:embed="rId2">
              <a:alphaModFix amt="60000"/>
            </a:blip>
            <a:stretch>
              <a:fillRect/>
            </a:stretch>
          </a:blipFill>
        </p:spPr>
        <p:txBody>
          <a:bodyPr/>
          <a:lstStyle/>
          <a:p>
            <a:endParaRPr lang="en-US"/>
          </a:p>
        </p:txBody>
      </p:sp>
      <p:cxnSp>
        <p:nvCxnSpPr>
          <p:cNvPr id="3" name="Straight Connector 2">
            <a:extLst>
              <a:ext uri="{FF2B5EF4-FFF2-40B4-BE49-F238E27FC236}">
                <a16:creationId xmlns:a16="http://schemas.microsoft.com/office/drawing/2014/main" id="{EC1D70B4-629A-1A3A-D1BB-D35C3AED4BAD}"/>
              </a:ext>
            </a:extLst>
          </p:cNvPr>
          <p:cNvCxnSpPr>
            <a:cxnSpLocks/>
          </p:cNvCxnSpPr>
          <p:nvPr userDrawn="1"/>
        </p:nvCxnSpPr>
        <p:spPr>
          <a:xfrm>
            <a:off x="609600" y="2362229"/>
            <a:ext cx="5486400" cy="0"/>
          </a:xfrm>
          <a:prstGeom prst="line">
            <a:avLst/>
          </a:prstGeom>
          <a:ln w="3175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Footer Placeholder 7">
            <a:extLst>
              <a:ext uri="{FF2B5EF4-FFF2-40B4-BE49-F238E27FC236}">
                <a16:creationId xmlns:a16="http://schemas.microsoft.com/office/drawing/2014/main" id="{8F922763-A12B-44C2-4F2D-AAD3B317EC9A}"/>
              </a:ext>
            </a:extLst>
          </p:cNvPr>
          <p:cNvSpPr>
            <a:spLocks noGrp="1"/>
          </p:cNvSpPr>
          <p:nvPr>
            <p:ph type="ftr" sz="quarter" idx="15"/>
          </p:nvPr>
        </p:nvSpPr>
        <p:spPr>
          <a:xfrm>
            <a:off x="612647" y="6343955"/>
            <a:ext cx="2805405" cy="365125"/>
          </a:xfrm>
        </p:spPr>
        <p:txBody>
          <a:bodyPr>
            <a:noAutofit/>
          </a:bodyPr>
          <a:lstStyle/>
          <a:p>
            <a:r>
              <a:rPr lang="en-US" dirty="0"/>
              <a:t>Sample Footer Text</a:t>
            </a:r>
          </a:p>
        </p:txBody>
      </p:sp>
      <p:sp>
        <p:nvSpPr>
          <p:cNvPr id="11" name="Date Placeholder 6">
            <a:extLst>
              <a:ext uri="{FF2B5EF4-FFF2-40B4-BE49-F238E27FC236}">
                <a16:creationId xmlns:a16="http://schemas.microsoft.com/office/drawing/2014/main" id="{88D44AB0-B4BD-5097-DB6C-0B96B75B1DA6}"/>
              </a:ext>
            </a:extLst>
          </p:cNvPr>
          <p:cNvSpPr>
            <a:spLocks noGrp="1"/>
          </p:cNvSpPr>
          <p:nvPr>
            <p:ph type="dt" sz="half" idx="19"/>
          </p:nvPr>
        </p:nvSpPr>
        <p:spPr>
          <a:xfrm>
            <a:off x="8893929" y="6343955"/>
            <a:ext cx="2202644" cy="365125"/>
          </a:xfrm>
        </p:spPr>
        <p:txBody>
          <a:bodyPr>
            <a:noAutofit/>
          </a:bodyPr>
          <a:lstStyle/>
          <a:p>
            <a:fld id="{5888334B-5C34-4E7E-A4B0-3A19575F6DD8}" type="datetime1">
              <a:rPr lang="en-US" smtClean="0"/>
              <a:t>3/6/26</a:t>
            </a:fld>
            <a:endParaRPr lang="en-US" dirty="0"/>
          </a:p>
        </p:txBody>
      </p:sp>
      <p:sp>
        <p:nvSpPr>
          <p:cNvPr id="14" name="Slide Number Placeholder 8">
            <a:extLst>
              <a:ext uri="{FF2B5EF4-FFF2-40B4-BE49-F238E27FC236}">
                <a16:creationId xmlns:a16="http://schemas.microsoft.com/office/drawing/2014/main" id="{8EA9CC9C-E71E-C316-0680-F4BD6EDC87C1}"/>
              </a:ext>
            </a:extLst>
          </p:cNvPr>
          <p:cNvSpPr>
            <a:spLocks noGrp="1"/>
          </p:cNvSpPr>
          <p:nvPr>
            <p:ph type="sldNum" sz="quarter" idx="16"/>
          </p:nvPr>
        </p:nvSpPr>
        <p:spPr>
          <a:xfrm>
            <a:off x="11147096" y="6343955"/>
            <a:ext cx="429207" cy="365125"/>
          </a:xfrm>
        </p:spPr>
        <p:txBody>
          <a:bodyPr>
            <a:noAutofit/>
          </a:bodyPr>
          <a:lstStyle/>
          <a:p>
            <a:fld id="{AEAA3239-9EA4-4A65-A281-97F994456D9F}" type="slidenum">
              <a:rPr lang="en-US" smtClean="0"/>
              <a:t>‹#›</a:t>
            </a:fld>
            <a:endParaRPr lang="en-US" dirty="0"/>
          </a:p>
        </p:txBody>
      </p:sp>
    </p:spTree>
    <p:extLst>
      <p:ext uri="{BB962C8B-B14F-4D97-AF65-F5344CB8AC3E}">
        <p14:creationId xmlns:p14="http://schemas.microsoft.com/office/powerpoint/2010/main" val="352334095"/>
      </p:ext>
    </p:extLst>
  </p:cSld>
  <p:clrMapOvr>
    <a:overrideClrMapping bg1="lt1" tx1="dk1" bg2="lt2" tx2="dk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ntent with Picture 1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7" y="685800"/>
            <a:ext cx="10969753" cy="898525"/>
          </a:xfrm>
        </p:spPr>
        <p:txBody>
          <a:bodyPr anchor="b">
            <a:noAutofit/>
          </a:bodyPr>
          <a:lstStyle/>
          <a:p>
            <a:r>
              <a:rPr lang="en-US" dirty="0"/>
              <a:t>Click to edit Master title style</a:t>
            </a:r>
          </a:p>
        </p:txBody>
      </p:sp>
      <p:cxnSp>
        <p:nvCxnSpPr>
          <p:cNvPr id="7" name="Straight Connector 6">
            <a:extLst>
              <a:ext uri="{FF2B5EF4-FFF2-40B4-BE49-F238E27FC236}">
                <a16:creationId xmlns:a16="http://schemas.microsoft.com/office/drawing/2014/main" id="{54E15E62-FEF2-298A-EC8D-72D59188CB27}"/>
              </a:ext>
            </a:extLst>
          </p:cNvPr>
          <p:cNvCxnSpPr>
            <a:cxnSpLocks/>
          </p:cNvCxnSpPr>
          <p:nvPr userDrawn="1"/>
        </p:nvCxnSpPr>
        <p:spPr>
          <a:xfrm>
            <a:off x="609600" y="1905000"/>
            <a:ext cx="10972800" cy="0"/>
          </a:xfrm>
          <a:prstGeom prst="line">
            <a:avLst/>
          </a:prstGeom>
          <a:ln w="31750">
            <a:solidFill>
              <a:schemeClr val="accent4"/>
            </a:solidFill>
          </a:ln>
        </p:spPr>
        <p:style>
          <a:lnRef idx="1">
            <a:schemeClr val="accent1"/>
          </a:lnRef>
          <a:fillRef idx="0">
            <a:schemeClr val="accent1"/>
          </a:fillRef>
          <a:effectRef idx="0">
            <a:schemeClr val="accent1"/>
          </a:effectRef>
          <a:fontRef idx="minor">
            <a:schemeClr val="tx1"/>
          </a:fontRef>
        </p:style>
      </p:cxn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609600" y="2286012"/>
            <a:ext cx="5479474" cy="2987658"/>
          </a:xfrm>
        </p:spPr>
        <p:txBody>
          <a:bodyPr>
            <a:no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10">
            <a:extLst>
              <a:ext uri="{FF2B5EF4-FFF2-40B4-BE49-F238E27FC236}">
                <a16:creationId xmlns:a16="http://schemas.microsoft.com/office/drawing/2014/main" id="{C4892D5B-0772-8929-54F9-AA16EED38E2B}"/>
              </a:ext>
            </a:extLst>
          </p:cNvPr>
          <p:cNvSpPr>
            <a:spLocks noGrp="1"/>
          </p:cNvSpPr>
          <p:nvPr>
            <p:ph type="pic" sz="quarter" idx="18"/>
          </p:nvPr>
        </p:nvSpPr>
        <p:spPr>
          <a:xfrm>
            <a:off x="6715575" y="2285301"/>
            <a:ext cx="4863778" cy="3886188"/>
          </a:xfrm>
          <a:blipFill>
            <a:blip r:embed="rId2">
              <a:alphaModFix amt="60000"/>
            </a:blip>
            <a:stretch>
              <a:fillRect/>
            </a:stretch>
          </a:blipFill>
        </p:spPr>
        <p:txBody>
          <a:bodyPr/>
          <a:lstStyle/>
          <a:p>
            <a:endParaRPr lang="en-US" dirty="0"/>
          </a:p>
        </p:txBody>
      </p:sp>
      <p:sp>
        <p:nvSpPr>
          <p:cNvPr id="9" name="Footer Placeholder 8">
            <a:extLst>
              <a:ext uri="{FF2B5EF4-FFF2-40B4-BE49-F238E27FC236}">
                <a16:creationId xmlns:a16="http://schemas.microsoft.com/office/drawing/2014/main" id="{820916D3-99FA-E971-607F-14E290E58854}"/>
              </a:ext>
            </a:extLst>
          </p:cNvPr>
          <p:cNvSpPr>
            <a:spLocks noGrp="1"/>
          </p:cNvSpPr>
          <p:nvPr>
            <p:ph type="ftr" sz="quarter" idx="16"/>
          </p:nvPr>
        </p:nvSpPr>
        <p:spPr>
          <a:xfrm>
            <a:off x="612647" y="6343955"/>
            <a:ext cx="2642932" cy="365125"/>
          </a:xfrm>
        </p:spPr>
        <p:txBody>
          <a:bodyPr>
            <a:noAutofit/>
          </a:bodyPr>
          <a:lstStyle/>
          <a:p>
            <a:r>
              <a:rPr lang="en-US"/>
              <a:t>Sample Footer Text</a:t>
            </a:r>
            <a:endParaRPr lang="en-US" dirty="0"/>
          </a:p>
        </p:txBody>
      </p:sp>
      <p:sp>
        <p:nvSpPr>
          <p:cNvPr id="4" name="Date Placeholder 3">
            <a:extLst>
              <a:ext uri="{FF2B5EF4-FFF2-40B4-BE49-F238E27FC236}">
                <a16:creationId xmlns:a16="http://schemas.microsoft.com/office/drawing/2014/main" id="{9F3CAD5B-18BB-E21E-3A4C-7BAACB8519A4}"/>
              </a:ext>
            </a:extLst>
          </p:cNvPr>
          <p:cNvSpPr>
            <a:spLocks noGrp="1"/>
          </p:cNvSpPr>
          <p:nvPr>
            <p:ph type="dt" sz="half" idx="15"/>
          </p:nvPr>
        </p:nvSpPr>
        <p:spPr>
          <a:xfrm>
            <a:off x="9686595" y="6343955"/>
            <a:ext cx="1449697" cy="365125"/>
          </a:xfrm>
        </p:spPr>
        <p:txBody>
          <a:bodyPr>
            <a:noAutofit/>
          </a:bodyPr>
          <a:lstStyle/>
          <a:p>
            <a:fld id="{6C46EC71-0129-40A3-85CE-244216EACC39}" type="datetime1">
              <a:rPr lang="en-US" smtClean="0"/>
              <a:t>3/6/26</a:t>
            </a:fld>
            <a:endParaRPr lang="en-US" dirty="0"/>
          </a:p>
        </p:txBody>
      </p:sp>
      <p:sp>
        <p:nvSpPr>
          <p:cNvPr id="10" name="Slide Number Placeholder 9">
            <a:extLst>
              <a:ext uri="{FF2B5EF4-FFF2-40B4-BE49-F238E27FC236}">
                <a16:creationId xmlns:a16="http://schemas.microsoft.com/office/drawing/2014/main" id="{BBDEAB8E-8806-A459-E320-4CA2B455BFD7}"/>
              </a:ext>
            </a:extLst>
          </p:cNvPr>
          <p:cNvSpPr>
            <a:spLocks noGrp="1"/>
          </p:cNvSpPr>
          <p:nvPr>
            <p:ph type="sldNum" sz="quarter" idx="17"/>
          </p:nvPr>
        </p:nvSpPr>
        <p:spPr>
          <a:xfrm>
            <a:off x="11136293" y="6343955"/>
            <a:ext cx="443060" cy="365125"/>
          </a:xfrm>
        </p:spPr>
        <p:txBody>
          <a:bodyPr>
            <a:noAutofit/>
          </a:bodyPr>
          <a:lstStyle/>
          <a:p>
            <a:fld id="{AEAA3239-9EA4-4A65-A281-97F994456D9F}" type="slidenum">
              <a:rPr lang="en-US" smtClean="0"/>
              <a:t>‹#›</a:t>
            </a:fld>
            <a:endParaRPr lang="en-US" dirty="0"/>
          </a:p>
        </p:txBody>
      </p:sp>
    </p:spTree>
    <p:extLst>
      <p:ext uri="{BB962C8B-B14F-4D97-AF65-F5344CB8AC3E}">
        <p14:creationId xmlns:p14="http://schemas.microsoft.com/office/powerpoint/2010/main" val="11842421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ontent with Picture 1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089903" y="685807"/>
            <a:ext cx="5486400" cy="1388302"/>
          </a:xfrm>
        </p:spPr>
        <p:txBody>
          <a:bodyPr anchor="b">
            <a:noAutofit/>
          </a:bodyPr>
          <a:lstStyle/>
          <a:p>
            <a:r>
              <a:rPr lang="en-US" dirty="0"/>
              <a:t>Click to edit Master title style</a:t>
            </a:r>
          </a:p>
        </p:txBody>
      </p:sp>
      <p:sp>
        <p:nvSpPr>
          <p:cNvPr id="16" name="Picture Placeholder 5">
            <a:extLst>
              <a:ext uri="{FF2B5EF4-FFF2-40B4-BE49-F238E27FC236}">
                <a16:creationId xmlns:a16="http://schemas.microsoft.com/office/drawing/2014/main" id="{3F8ACB4F-E132-97B5-797E-ADFB9AC83456}"/>
              </a:ext>
            </a:extLst>
          </p:cNvPr>
          <p:cNvSpPr>
            <a:spLocks noGrp="1"/>
          </p:cNvSpPr>
          <p:nvPr>
            <p:ph type="pic" sz="quarter" idx="18"/>
          </p:nvPr>
        </p:nvSpPr>
        <p:spPr>
          <a:xfrm>
            <a:off x="616658" y="685807"/>
            <a:ext cx="4864608" cy="5486377"/>
          </a:xfrm>
          <a:blipFill>
            <a:blip r:embed="rId2">
              <a:alphaModFix amt="60000"/>
            </a:blip>
            <a:stretch>
              <a:fillRect/>
            </a:stretch>
          </a:blipFill>
        </p:spPr>
        <p:txBody>
          <a:bodyPr/>
          <a:lstStyle/>
          <a:p>
            <a:endParaRPr lang="en-US"/>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6089903" y="2650330"/>
            <a:ext cx="5486400" cy="3521854"/>
          </a:xfrm>
        </p:spPr>
        <p:txBody>
          <a:bodyPr>
            <a:no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5" name="Straight Connector 14">
            <a:extLst>
              <a:ext uri="{FF2B5EF4-FFF2-40B4-BE49-F238E27FC236}">
                <a16:creationId xmlns:a16="http://schemas.microsoft.com/office/drawing/2014/main" id="{60415657-C9CC-A8DC-C841-09A42AC901EC}"/>
              </a:ext>
            </a:extLst>
          </p:cNvPr>
          <p:cNvCxnSpPr>
            <a:cxnSpLocks/>
          </p:cNvCxnSpPr>
          <p:nvPr userDrawn="1"/>
        </p:nvCxnSpPr>
        <p:spPr>
          <a:xfrm>
            <a:off x="6089903" y="2362219"/>
            <a:ext cx="5486400" cy="0"/>
          </a:xfrm>
          <a:prstGeom prst="line">
            <a:avLst/>
          </a:prstGeom>
          <a:ln w="31750">
            <a:solidFill>
              <a:schemeClr val="accent4"/>
            </a:solidFill>
          </a:ln>
        </p:spPr>
        <p:style>
          <a:lnRef idx="1">
            <a:schemeClr val="accent1"/>
          </a:lnRef>
          <a:fillRef idx="0">
            <a:schemeClr val="accent1"/>
          </a:fillRef>
          <a:effectRef idx="0">
            <a:schemeClr val="accent1"/>
          </a:effectRef>
          <a:fontRef idx="minor">
            <a:schemeClr val="tx1"/>
          </a:fontRef>
        </p:style>
      </p:cxnSp>
      <p:sp>
        <p:nvSpPr>
          <p:cNvPr id="5" name="Footer Placeholder 7">
            <a:extLst>
              <a:ext uri="{FF2B5EF4-FFF2-40B4-BE49-F238E27FC236}">
                <a16:creationId xmlns:a16="http://schemas.microsoft.com/office/drawing/2014/main" id="{D65827FC-FBF0-2A7B-2AE9-11D916DB970C}"/>
              </a:ext>
            </a:extLst>
          </p:cNvPr>
          <p:cNvSpPr>
            <a:spLocks noGrp="1"/>
          </p:cNvSpPr>
          <p:nvPr>
            <p:ph type="ftr" sz="quarter" idx="15"/>
          </p:nvPr>
        </p:nvSpPr>
        <p:spPr>
          <a:xfrm>
            <a:off x="612647" y="6343955"/>
            <a:ext cx="2805405" cy="365125"/>
          </a:xfrm>
        </p:spPr>
        <p:txBody>
          <a:bodyPr>
            <a:noAutofit/>
          </a:bodyPr>
          <a:lstStyle/>
          <a:p>
            <a:r>
              <a:rPr lang="en-US" dirty="0"/>
              <a:t>Sample Footer Text</a:t>
            </a:r>
          </a:p>
        </p:txBody>
      </p:sp>
      <p:sp>
        <p:nvSpPr>
          <p:cNvPr id="3" name="Date Placeholder 6">
            <a:extLst>
              <a:ext uri="{FF2B5EF4-FFF2-40B4-BE49-F238E27FC236}">
                <a16:creationId xmlns:a16="http://schemas.microsoft.com/office/drawing/2014/main" id="{7D3F37AD-0904-9EC0-EFEE-899B457A4536}"/>
              </a:ext>
            </a:extLst>
          </p:cNvPr>
          <p:cNvSpPr>
            <a:spLocks noGrp="1"/>
          </p:cNvSpPr>
          <p:nvPr>
            <p:ph type="dt" sz="half" idx="19"/>
          </p:nvPr>
        </p:nvSpPr>
        <p:spPr>
          <a:xfrm>
            <a:off x="8893929" y="6343955"/>
            <a:ext cx="2202644" cy="365125"/>
          </a:xfrm>
        </p:spPr>
        <p:txBody>
          <a:bodyPr>
            <a:noAutofit/>
          </a:bodyPr>
          <a:lstStyle/>
          <a:p>
            <a:fld id="{5888334B-5C34-4E7E-A4B0-3A19575F6DD8}" type="datetime1">
              <a:rPr lang="en-US" smtClean="0"/>
              <a:t>3/6/26</a:t>
            </a:fld>
            <a:endParaRPr lang="en-US"/>
          </a:p>
        </p:txBody>
      </p:sp>
      <p:sp>
        <p:nvSpPr>
          <p:cNvPr id="6" name="Slide Number Placeholder 8">
            <a:extLst>
              <a:ext uri="{FF2B5EF4-FFF2-40B4-BE49-F238E27FC236}">
                <a16:creationId xmlns:a16="http://schemas.microsoft.com/office/drawing/2014/main" id="{655EC9E8-1A84-6C33-ADB3-D40020F50907}"/>
              </a:ext>
            </a:extLst>
          </p:cNvPr>
          <p:cNvSpPr>
            <a:spLocks noGrp="1"/>
          </p:cNvSpPr>
          <p:nvPr>
            <p:ph type="sldNum" sz="quarter" idx="16"/>
          </p:nvPr>
        </p:nvSpPr>
        <p:spPr>
          <a:xfrm>
            <a:off x="11147096" y="6343955"/>
            <a:ext cx="429207" cy="365125"/>
          </a:xfrm>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214258293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ontent with Picture 1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09599" y="685800"/>
            <a:ext cx="4564763" cy="1426798"/>
          </a:xfrm>
        </p:spPr>
        <p:txBody>
          <a:bodyPr anchor="b">
            <a:noAutofit/>
          </a:bodyPr>
          <a:lstStyle>
            <a:lvl1pPr>
              <a:defRPr sz="5400"/>
            </a:lvl1pPr>
          </a:lstStyle>
          <a:p>
            <a:r>
              <a:rPr lang="en-US" dirty="0"/>
              <a:t>Click to edit Master title style</a:t>
            </a:r>
          </a:p>
        </p:txBody>
      </p:sp>
      <p:sp>
        <p:nvSpPr>
          <p:cNvPr id="4" name="Picture Placeholder 3">
            <a:extLst>
              <a:ext uri="{FF2B5EF4-FFF2-40B4-BE49-F238E27FC236}">
                <a16:creationId xmlns:a16="http://schemas.microsoft.com/office/drawing/2014/main" id="{45580E71-5349-7975-EE00-1D48FBB45527}"/>
              </a:ext>
            </a:extLst>
          </p:cNvPr>
          <p:cNvSpPr>
            <a:spLocks noGrp="1"/>
          </p:cNvSpPr>
          <p:nvPr>
            <p:ph type="pic" sz="quarter" idx="15"/>
          </p:nvPr>
        </p:nvSpPr>
        <p:spPr>
          <a:xfrm>
            <a:off x="609599" y="2514600"/>
            <a:ext cx="4564763" cy="3636598"/>
          </a:xfrm>
          <a:blipFill>
            <a:blip r:embed="rId2">
              <a:alphaModFix amt="60000"/>
            </a:blip>
            <a:stretch>
              <a:fillRect/>
            </a:stretch>
          </a:blipFill>
        </p:spPr>
        <p:txBody>
          <a:bodyPr/>
          <a:lstStyle/>
          <a:p>
            <a:endParaRPr lang="en-US"/>
          </a:p>
        </p:txBody>
      </p:sp>
      <p:sp>
        <p:nvSpPr>
          <p:cNvPr id="8" name="Content Placeholder 7">
            <a:extLst>
              <a:ext uri="{FF2B5EF4-FFF2-40B4-BE49-F238E27FC236}">
                <a16:creationId xmlns:a16="http://schemas.microsoft.com/office/drawing/2014/main" id="{8BAC3300-BF12-B200-9F06-8D5AC45CB7EF}"/>
              </a:ext>
            </a:extLst>
          </p:cNvPr>
          <p:cNvSpPr>
            <a:spLocks noGrp="1"/>
          </p:cNvSpPr>
          <p:nvPr>
            <p:ph sz="quarter" idx="14"/>
          </p:nvPr>
        </p:nvSpPr>
        <p:spPr>
          <a:xfrm>
            <a:off x="5790060" y="685800"/>
            <a:ext cx="5792341" cy="5465398"/>
          </a:xfrm>
        </p:spPr>
        <p:txBody>
          <a:bodyPr anchor="b">
            <a:no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noAutofit/>
          </a:bodyPr>
          <a:lstStyle/>
          <a:p>
            <a:r>
              <a:rPr lang="en-US"/>
              <a:t>Sample Footer Text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noAutofit/>
          </a:bodyPr>
          <a:lstStyle/>
          <a:p>
            <a:fld id="{3CC8FB4D-92F2-4C28-8BFC-2AE0229C3E9A}" type="datetime1">
              <a:rPr lang="en-US" smtClean="0"/>
              <a:t>3/6/26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209796221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ontent with Picture 1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7" y="685800"/>
            <a:ext cx="10963655" cy="891102"/>
          </a:xfrm>
        </p:spPr>
        <p:txBody>
          <a:bodyPr anchor="b">
            <a:noAutofit/>
          </a:bodyPr>
          <a:lstStyle>
            <a:lvl1pPr>
              <a:defRPr sz="5400"/>
            </a:lvl1pPr>
          </a:lstStyle>
          <a:p>
            <a:r>
              <a:rPr lang="en-US" dirty="0"/>
              <a:t>Click to edit Master title style</a:t>
            </a:r>
          </a:p>
        </p:txBody>
      </p:sp>
      <p:sp>
        <p:nvSpPr>
          <p:cNvPr id="9" name="Picture Placeholder 8">
            <a:extLst>
              <a:ext uri="{FF2B5EF4-FFF2-40B4-BE49-F238E27FC236}">
                <a16:creationId xmlns:a16="http://schemas.microsoft.com/office/drawing/2014/main" id="{2EC4665C-5805-BDA9-0EA4-387D86C88ABA}"/>
              </a:ext>
            </a:extLst>
          </p:cNvPr>
          <p:cNvSpPr>
            <a:spLocks noGrp="1"/>
          </p:cNvSpPr>
          <p:nvPr>
            <p:ph type="pic" sz="quarter" idx="15"/>
          </p:nvPr>
        </p:nvSpPr>
        <p:spPr>
          <a:xfrm>
            <a:off x="612647" y="2057400"/>
            <a:ext cx="2740153" cy="4091502"/>
          </a:xfrm>
          <a:blipFill>
            <a:blip r:embed="rId2">
              <a:alphaModFix amt="60000"/>
            </a:blip>
            <a:stretch>
              <a:fillRect/>
            </a:stretch>
          </a:blipFill>
        </p:spPr>
        <p:txBody>
          <a:bodyPr/>
          <a:lstStyle/>
          <a:p>
            <a:endParaRPr lang="en-US"/>
          </a:p>
        </p:txBody>
      </p:sp>
      <p:sp>
        <p:nvSpPr>
          <p:cNvPr id="8" name="Content Placeholder 7">
            <a:extLst>
              <a:ext uri="{FF2B5EF4-FFF2-40B4-BE49-F238E27FC236}">
                <a16:creationId xmlns:a16="http://schemas.microsoft.com/office/drawing/2014/main" id="{83F7B03F-5EDA-605B-1A2E-F48896E48939}"/>
              </a:ext>
            </a:extLst>
          </p:cNvPr>
          <p:cNvSpPr>
            <a:spLocks noGrp="1"/>
          </p:cNvSpPr>
          <p:nvPr>
            <p:ph sz="quarter" idx="14"/>
          </p:nvPr>
        </p:nvSpPr>
        <p:spPr>
          <a:xfrm>
            <a:off x="3810001" y="2057400"/>
            <a:ext cx="7766302" cy="4091502"/>
          </a:xfrm>
        </p:spPr>
        <p:txBody>
          <a:bodyPr>
            <a:no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noAutofit/>
          </a:bodyPr>
          <a:lstStyle/>
          <a:p>
            <a:r>
              <a:rPr lang="en-US"/>
              <a:t>Sample Footer Text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noAutofit/>
          </a:bodyPr>
          <a:lstStyle/>
          <a:p>
            <a:fld id="{7B708C30-1428-4C16-AD49-DE42CFEA37BF}" type="datetime1">
              <a:rPr lang="en-US" smtClean="0"/>
              <a:t>3/6/26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9850194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Number Large">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E1DA757D-A9AE-985A-6EEE-C02E46D45DC9}"/>
              </a:ext>
            </a:extLst>
          </p:cNvPr>
          <p:cNvSpPr/>
          <p:nvPr/>
        </p:nvSpPr>
        <p:spPr>
          <a:xfrm>
            <a:off x="11250895" y="4343400"/>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50" cap="flat">
            <a:solidFill>
              <a:schemeClr val="accent4"/>
            </a:solidFill>
            <a:prstDash val="solid"/>
            <a:miter/>
          </a:ln>
        </p:spPr>
        <p:txBody>
          <a:bodyPr rtlCol="0" anchor="ctr"/>
          <a:lstStyle/>
          <a:p>
            <a:pPr algn="l" rtl="0"/>
            <a:endParaRPr lang="en-US"/>
          </a:p>
        </p:txBody>
      </p:sp>
      <p:sp>
        <p:nvSpPr>
          <p:cNvPr id="8" name="Freeform: Shape 7">
            <a:extLst>
              <a:ext uri="{FF2B5EF4-FFF2-40B4-BE49-F238E27FC236}">
                <a16:creationId xmlns:a16="http://schemas.microsoft.com/office/drawing/2014/main" id="{271E517F-7D77-FEA1-94A2-D8522A1BF181}"/>
              </a:ext>
            </a:extLst>
          </p:cNvPr>
          <p:cNvSpPr/>
          <p:nvPr/>
        </p:nvSpPr>
        <p:spPr>
          <a:xfrm>
            <a:off x="685800" y="4693895"/>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50" cap="flat">
            <a:solidFill>
              <a:schemeClr val="accent4"/>
            </a:solidFill>
            <a:prstDash val="solid"/>
            <a:miter/>
          </a:ln>
        </p:spPr>
        <p:txBody>
          <a:bodyPr rtlCol="0" anchor="ctr"/>
          <a:lstStyle/>
          <a:p>
            <a:pPr algn="l" rtl="0"/>
            <a:endParaRPr lang="en-US"/>
          </a:p>
        </p:txBody>
      </p:sp>
      <p:sp>
        <p:nvSpPr>
          <p:cNvPr id="11" name="Freeform: Shape 10">
            <a:extLst>
              <a:ext uri="{FF2B5EF4-FFF2-40B4-BE49-F238E27FC236}">
                <a16:creationId xmlns:a16="http://schemas.microsoft.com/office/drawing/2014/main" id="{562EAE4C-19D0-A0E4-1FDC-967BD2694E6F}"/>
              </a:ext>
            </a:extLst>
          </p:cNvPr>
          <p:cNvSpPr/>
          <p:nvPr/>
        </p:nvSpPr>
        <p:spPr>
          <a:xfrm>
            <a:off x="10998565" y="4425832"/>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50" cap="flat">
            <a:solidFill>
              <a:schemeClr val="accent4"/>
            </a:solidFill>
            <a:prstDash val="solid"/>
            <a:miter/>
          </a:ln>
        </p:spPr>
        <p:txBody>
          <a:bodyPr rtlCol="0" anchor="ctr"/>
          <a:lstStyle/>
          <a:p>
            <a:pPr algn="l" rtl="0"/>
            <a:endParaRPr lang="en-US"/>
          </a:p>
        </p:txBody>
      </p:sp>
      <p:sp>
        <p:nvSpPr>
          <p:cNvPr id="12" name="Freeform: Shape 11">
            <a:extLst>
              <a:ext uri="{FF2B5EF4-FFF2-40B4-BE49-F238E27FC236}">
                <a16:creationId xmlns:a16="http://schemas.microsoft.com/office/drawing/2014/main" id="{77E35C93-E0FF-6186-7502-985D78DA9B28}"/>
              </a:ext>
            </a:extLst>
          </p:cNvPr>
          <p:cNvSpPr/>
          <p:nvPr/>
        </p:nvSpPr>
        <p:spPr>
          <a:xfrm>
            <a:off x="10976145" y="4425837"/>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50" cap="flat">
            <a:solidFill>
              <a:schemeClr val="accent4"/>
            </a:solidFill>
            <a:prstDash val="solid"/>
            <a:miter/>
          </a:ln>
        </p:spPr>
        <p:txBody>
          <a:bodyPr rtlCol="0" anchor="ctr"/>
          <a:lstStyle/>
          <a:p>
            <a:pPr algn="l" rtl="0"/>
            <a:endParaRPr lang="en-US"/>
          </a:p>
        </p:txBody>
      </p:sp>
      <p:sp>
        <p:nvSpPr>
          <p:cNvPr id="15" name="Title 14">
            <a:extLst>
              <a:ext uri="{FF2B5EF4-FFF2-40B4-BE49-F238E27FC236}">
                <a16:creationId xmlns:a16="http://schemas.microsoft.com/office/drawing/2014/main" id="{D4E889F8-D8CB-1564-17A8-26A2F4258445}"/>
              </a:ext>
            </a:extLst>
          </p:cNvPr>
          <p:cNvSpPr>
            <a:spLocks noGrp="1"/>
          </p:cNvSpPr>
          <p:nvPr>
            <p:ph type="title"/>
          </p:nvPr>
        </p:nvSpPr>
        <p:spPr>
          <a:xfrm>
            <a:off x="612649" y="5025460"/>
            <a:ext cx="9144000" cy="868680"/>
          </a:xfrm>
        </p:spPr>
        <p:txBody>
          <a:bodyPr anchor="t">
            <a:normAutofit/>
          </a:bodyPr>
          <a:lstStyle>
            <a:lvl1pPr>
              <a:lnSpc>
                <a:spcPct val="110000"/>
              </a:lnSpc>
              <a:defRPr sz="1800" cap="none" baseline="0">
                <a:solidFill>
                  <a:schemeClr val="tx2"/>
                </a:solidFill>
              </a:defRPr>
            </a:lvl1pPr>
          </a:lstStyle>
          <a:p>
            <a:r>
              <a:rPr lang="en-US"/>
              <a:t>Click to edit Master title style</a:t>
            </a:r>
          </a:p>
        </p:txBody>
      </p:sp>
      <p:sp>
        <p:nvSpPr>
          <p:cNvPr id="13" name="Content Placeholder 12">
            <a:extLst>
              <a:ext uri="{FF2B5EF4-FFF2-40B4-BE49-F238E27FC236}">
                <a16:creationId xmlns:a16="http://schemas.microsoft.com/office/drawing/2014/main" id="{13B51AE5-91E2-069A-7DF2-EB394DA25E2D}"/>
              </a:ext>
            </a:extLst>
          </p:cNvPr>
          <p:cNvSpPr>
            <a:spLocks noGrp="1"/>
          </p:cNvSpPr>
          <p:nvPr>
            <p:ph sz="quarter" idx="15" hasCustomPrompt="1"/>
          </p:nvPr>
        </p:nvSpPr>
        <p:spPr>
          <a:xfrm>
            <a:off x="582484" y="1143000"/>
            <a:ext cx="10115679" cy="3474720"/>
          </a:xfrm>
        </p:spPr>
        <p:txBody>
          <a:bodyPr anchor="ctr">
            <a:noAutofit/>
          </a:bodyPr>
          <a:lstStyle>
            <a:lvl1pPr>
              <a:lnSpc>
                <a:spcPct val="90000"/>
              </a:lnSpc>
              <a:defRPr sz="28000"/>
            </a:lvl1pPr>
          </a:lstStyle>
          <a:p>
            <a:pPr lvl="0"/>
            <a:r>
              <a:rPr lang="en-US" dirty="0"/>
              <a:t>##%</a:t>
            </a:r>
          </a:p>
        </p:txBody>
      </p:sp>
      <p:sp>
        <p:nvSpPr>
          <p:cNvPr id="4" name="Footer Placeholder 3">
            <a:extLst>
              <a:ext uri="{FF2B5EF4-FFF2-40B4-BE49-F238E27FC236}">
                <a16:creationId xmlns:a16="http://schemas.microsoft.com/office/drawing/2014/main" id="{C394E47C-0C77-0005-1755-14F7739DF22E}"/>
              </a:ext>
            </a:extLst>
          </p:cNvPr>
          <p:cNvSpPr>
            <a:spLocks noGrp="1"/>
          </p:cNvSpPr>
          <p:nvPr>
            <p:ph type="ftr" sz="quarter" idx="11"/>
          </p:nvPr>
        </p:nvSpPr>
        <p:spPr/>
        <p:txBody>
          <a:bodyPr>
            <a:noAutofit/>
          </a:bodyPr>
          <a:lstStyle>
            <a:lvl1pPr algn="l" rtl="0">
              <a:defRPr>
                <a:solidFill>
                  <a:schemeClr val="tx1"/>
                </a:solidFill>
              </a:defRPr>
            </a:lvl1pPr>
          </a:lstStyle>
          <a:p>
            <a:r>
              <a:rPr lang="en-US"/>
              <a:t>Sample Footer Text</a:t>
            </a:r>
          </a:p>
        </p:txBody>
      </p:sp>
      <p:sp>
        <p:nvSpPr>
          <p:cNvPr id="3" name="Date Placeholder 2">
            <a:extLst>
              <a:ext uri="{FF2B5EF4-FFF2-40B4-BE49-F238E27FC236}">
                <a16:creationId xmlns:a16="http://schemas.microsoft.com/office/drawing/2014/main" id="{4A591E5F-EDEF-7D02-30E6-B960B5E45903}"/>
              </a:ext>
            </a:extLst>
          </p:cNvPr>
          <p:cNvSpPr>
            <a:spLocks noGrp="1"/>
          </p:cNvSpPr>
          <p:nvPr>
            <p:ph type="dt" sz="half" idx="10"/>
          </p:nvPr>
        </p:nvSpPr>
        <p:spPr/>
        <p:txBody>
          <a:bodyPr>
            <a:noAutofit/>
          </a:bodyPr>
          <a:lstStyle>
            <a:lvl1pPr algn="r" rtl="0">
              <a:defRPr>
                <a:solidFill>
                  <a:schemeClr val="tx1"/>
                </a:solidFill>
              </a:defRPr>
            </a:lvl1pPr>
          </a:lstStyle>
          <a:p>
            <a:fld id="{DCE8854E-90F8-4761-A9B8-18B1C5A3D25C}" type="datetime1">
              <a:rPr lang="en-US" smtClean="0"/>
              <a:pPr/>
              <a:t>3/6/26</a:t>
            </a:fld>
            <a:endParaRPr lang="en-US"/>
          </a:p>
        </p:txBody>
      </p:sp>
      <p:sp>
        <p:nvSpPr>
          <p:cNvPr id="5" name="Slide Number Placeholder 4">
            <a:extLst>
              <a:ext uri="{FF2B5EF4-FFF2-40B4-BE49-F238E27FC236}">
                <a16:creationId xmlns:a16="http://schemas.microsoft.com/office/drawing/2014/main" id="{CA0528A9-0729-B0FB-328C-3C96994AAB3C}"/>
              </a:ext>
            </a:extLst>
          </p:cNvPr>
          <p:cNvSpPr>
            <a:spLocks noGrp="1"/>
          </p:cNvSpPr>
          <p:nvPr>
            <p:ph type="sldNum" sz="quarter" idx="12"/>
          </p:nvPr>
        </p:nvSpPr>
        <p:spPr/>
        <p:txBody>
          <a:bodyPr>
            <a:noAutofit/>
          </a:bodyPr>
          <a:lstStyle>
            <a:lvl1pPr algn="r" rtl="0">
              <a:defRPr>
                <a:solidFill>
                  <a:schemeClr val="tx1"/>
                </a:solidFill>
              </a:defRPr>
            </a:lvl1pPr>
          </a:lstStyle>
          <a:p>
            <a:fld id="{AEAA3239-9EA4-4A65-A281-97F994456D9F}" type="slidenum">
              <a:rPr lang="en-US" smtClean="0"/>
              <a:pPr/>
              <a:t>‹#›</a:t>
            </a:fld>
            <a:endParaRPr lang="en-US"/>
          </a:p>
        </p:txBody>
      </p:sp>
    </p:spTree>
    <p:extLst>
      <p:ext uri="{BB962C8B-B14F-4D97-AF65-F5344CB8AC3E}">
        <p14:creationId xmlns:p14="http://schemas.microsoft.com/office/powerpoint/2010/main" val="3651120387"/>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Number Large 2">
    <p:bg>
      <p:bgPr>
        <a:solidFill>
          <a:schemeClr val="bg2"/>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8FE73F6F-B481-328B-CE64-8485DC66B8EA}"/>
              </a:ext>
            </a:extLst>
          </p:cNvPr>
          <p:cNvSpPr/>
          <p:nvPr/>
        </p:nvSpPr>
        <p:spPr>
          <a:xfrm>
            <a:off x="11254003" y="729226"/>
            <a:ext cx="6296" cy="742941"/>
          </a:xfrm>
          <a:custGeom>
            <a:avLst/>
            <a:gdLst>
              <a:gd name="connsiteX0" fmla="*/ 0 w 6296"/>
              <a:gd name="connsiteY0" fmla="*/ 0 h 742941"/>
              <a:gd name="connsiteX1" fmla="*/ 0 w 6296"/>
              <a:gd name="connsiteY1" fmla="*/ 742942 h 742941"/>
            </a:gdLst>
            <a:ahLst/>
            <a:cxnLst>
              <a:cxn ang="0">
                <a:pos x="connsiteX0" y="connsiteY0"/>
              </a:cxn>
              <a:cxn ang="0">
                <a:pos x="connsiteX1" y="connsiteY1"/>
              </a:cxn>
            </a:cxnLst>
            <a:rect l="l" t="t" r="r" b="b"/>
            <a:pathLst>
              <a:path w="6296" h="742941">
                <a:moveTo>
                  <a:pt x="0" y="0"/>
                </a:moveTo>
                <a:lnTo>
                  <a:pt x="0" y="742942"/>
                </a:lnTo>
              </a:path>
            </a:pathLst>
          </a:custGeom>
          <a:ln w="31077" cap="flat">
            <a:solidFill>
              <a:schemeClr val="accent4"/>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357D968F-BFC6-694E-9A7C-A113E7DEBF65}"/>
              </a:ext>
            </a:extLst>
          </p:cNvPr>
          <p:cNvSpPr/>
          <p:nvPr/>
        </p:nvSpPr>
        <p:spPr>
          <a:xfrm>
            <a:off x="10866791" y="1080910"/>
            <a:ext cx="742942" cy="6296"/>
          </a:xfrm>
          <a:custGeom>
            <a:avLst/>
            <a:gdLst>
              <a:gd name="connsiteX0" fmla="*/ 742942 w 742942"/>
              <a:gd name="connsiteY0" fmla="*/ 0 h 6296"/>
              <a:gd name="connsiteX1" fmla="*/ 0 w 742942"/>
              <a:gd name="connsiteY1" fmla="*/ 0 h 6296"/>
            </a:gdLst>
            <a:ahLst/>
            <a:cxnLst>
              <a:cxn ang="0">
                <a:pos x="connsiteX0" y="connsiteY0"/>
              </a:cxn>
              <a:cxn ang="0">
                <a:pos x="connsiteX1" y="connsiteY1"/>
              </a:cxn>
            </a:cxnLst>
            <a:rect l="l" t="t" r="r" b="b"/>
            <a:pathLst>
              <a:path w="742942" h="6296">
                <a:moveTo>
                  <a:pt x="742942" y="0"/>
                </a:moveTo>
                <a:lnTo>
                  <a:pt x="0" y="0"/>
                </a:lnTo>
              </a:path>
            </a:pathLst>
          </a:custGeom>
          <a:ln w="31077" cap="flat">
            <a:solidFill>
              <a:schemeClr val="accent4"/>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B77A14AD-A403-0816-9FED-F4E7BB405B17}"/>
              </a:ext>
            </a:extLst>
          </p:cNvPr>
          <p:cNvSpPr/>
          <p:nvPr/>
        </p:nvSpPr>
        <p:spPr>
          <a:xfrm>
            <a:off x="11003886" y="811408"/>
            <a:ext cx="525338" cy="525339"/>
          </a:xfrm>
          <a:custGeom>
            <a:avLst/>
            <a:gdLst>
              <a:gd name="connsiteX0" fmla="*/ 525339 w 525338"/>
              <a:gd name="connsiteY0" fmla="*/ 0 h 525339"/>
              <a:gd name="connsiteX1" fmla="*/ 0 w 525338"/>
              <a:gd name="connsiteY1" fmla="*/ 525339 h 525339"/>
            </a:gdLst>
            <a:ahLst/>
            <a:cxnLst>
              <a:cxn ang="0">
                <a:pos x="connsiteX0" y="connsiteY0"/>
              </a:cxn>
              <a:cxn ang="0">
                <a:pos x="connsiteX1" y="connsiteY1"/>
              </a:cxn>
            </a:cxnLst>
            <a:rect l="l" t="t" r="r" b="b"/>
            <a:pathLst>
              <a:path w="525338" h="525339">
                <a:moveTo>
                  <a:pt x="525339" y="0"/>
                </a:moveTo>
                <a:lnTo>
                  <a:pt x="0" y="525339"/>
                </a:lnTo>
              </a:path>
            </a:pathLst>
          </a:custGeom>
          <a:ln w="31077" cap="flat">
            <a:solidFill>
              <a:schemeClr val="accent4"/>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4C5DE6E3-5C5B-04A2-6D84-63D852F6062A}"/>
              </a:ext>
            </a:extLst>
          </p:cNvPr>
          <p:cNvSpPr/>
          <p:nvPr/>
        </p:nvSpPr>
        <p:spPr>
          <a:xfrm>
            <a:off x="10981626" y="811414"/>
            <a:ext cx="525342" cy="525339"/>
          </a:xfrm>
          <a:custGeom>
            <a:avLst/>
            <a:gdLst>
              <a:gd name="connsiteX0" fmla="*/ 525343 w 525342"/>
              <a:gd name="connsiteY0" fmla="*/ 525339 h 525339"/>
              <a:gd name="connsiteX1" fmla="*/ 0 w 525342"/>
              <a:gd name="connsiteY1" fmla="*/ 0 h 525339"/>
            </a:gdLst>
            <a:ahLst/>
            <a:cxnLst>
              <a:cxn ang="0">
                <a:pos x="connsiteX0" y="connsiteY0"/>
              </a:cxn>
              <a:cxn ang="0">
                <a:pos x="connsiteX1" y="connsiteY1"/>
              </a:cxn>
            </a:cxnLst>
            <a:rect l="l" t="t" r="r" b="b"/>
            <a:pathLst>
              <a:path w="525342" h="525339">
                <a:moveTo>
                  <a:pt x="525343" y="525339"/>
                </a:moveTo>
                <a:lnTo>
                  <a:pt x="0" y="0"/>
                </a:lnTo>
              </a:path>
            </a:pathLst>
          </a:custGeom>
          <a:ln w="31077" cap="flat">
            <a:solidFill>
              <a:schemeClr val="accent4"/>
            </a:solidFill>
            <a:prstDash val="solid"/>
            <a:miter/>
          </a:ln>
        </p:spPr>
        <p:txBody>
          <a:bodyPr rtlCol="0" anchor="ctr"/>
          <a:lstStyle/>
          <a:p>
            <a:endParaRPr lang="en-US"/>
          </a:p>
        </p:txBody>
      </p:sp>
      <p:sp>
        <p:nvSpPr>
          <p:cNvPr id="13" name="Title 12">
            <a:extLst>
              <a:ext uri="{FF2B5EF4-FFF2-40B4-BE49-F238E27FC236}">
                <a16:creationId xmlns:a16="http://schemas.microsoft.com/office/drawing/2014/main" id="{6D258FD5-5B6B-DBB1-0F00-D02C71197F95}"/>
              </a:ext>
            </a:extLst>
          </p:cNvPr>
          <p:cNvSpPr>
            <a:spLocks noGrp="1"/>
          </p:cNvSpPr>
          <p:nvPr>
            <p:ph type="title"/>
          </p:nvPr>
        </p:nvSpPr>
        <p:spPr>
          <a:xfrm>
            <a:off x="612648" y="4859867"/>
            <a:ext cx="9144000" cy="1097280"/>
          </a:xfrm>
        </p:spPr>
        <p:txBody>
          <a:bodyPr anchor="t">
            <a:normAutofit/>
          </a:bodyPr>
          <a:lstStyle>
            <a:lvl1pPr>
              <a:lnSpc>
                <a:spcPct val="110000"/>
              </a:lnSpc>
              <a:defRPr sz="1800" cap="none" baseline="0"/>
            </a:lvl1pPr>
          </a:lstStyle>
          <a:p>
            <a:r>
              <a:rPr lang="en-US" dirty="0"/>
              <a:t>Click to edit Master title style</a:t>
            </a:r>
          </a:p>
        </p:txBody>
      </p:sp>
      <p:sp>
        <p:nvSpPr>
          <p:cNvPr id="8" name="Content Placeholder 12">
            <a:extLst>
              <a:ext uri="{FF2B5EF4-FFF2-40B4-BE49-F238E27FC236}">
                <a16:creationId xmlns:a16="http://schemas.microsoft.com/office/drawing/2014/main" id="{196BB08E-5668-89FF-C0AE-D8A83C783F77}"/>
              </a:ext>
            </a:extLst>
          </p:cNvPr>
          <p:cNvSpPr>
            <a:spLocks noGrp="1"/>
          </p:cNvSpPr>
          <p:nvPr>
            <p:ph sz="quarter" idx="15" hasCustomPrompt="1"/>
          </p:nvPr>
        </p:nvSpPr>
        <p:spPr>
          <a:xfrm>
            <a:off x="582484" y="1600199"/>
            <a:ext cx="9171115" cy="3259668"/>
          </a:xfrm>
        </p:spPr>
        <p:txBody>
          <a:bodyPr anchor="ctr">
            <a:noAutofit/>
          </a:bodyPr>
          <a:lstStyle>
            <a:lvl1pPr>
              <a:lnSpc>
                <a:spcPct val="90000"/>
              </a:lnSpc>
              <a:defRPr sz="28000"/>
            </a:lvl1pPr>
          </a:lstStyle>
          <a:p>
            <a:pPr lvl="0"/>
            <a:r>
              <a:rPr lang="en-US" dirty="0"/>
              <a:t>##%</a:t>
            </a:r>
          </a:p>
        </p:txBody>
      </p:sp>
      <p:sp>
        <p:nvSpPr>
          <p:cNvPr id="4" name="Footer Placeholder 3">
            <a:extLst>
              <a:ext uri="{FF2B5EF4-FFF2-40B4-BE49-F238E27FC236}">
                <a16:creationId xmlns:a16="http://schemas.microsoft.com/office/drawing/2014/main" id="{C394E47C-0C77-0005-1755-14F7739DF22E}"/>
              </a:ext>
            </a:extLst>
          </p:cNvPr>
          <p:cNvSpPr>
            <a:spLocks noGrp="1"/>
          </p:cNvSpPr>
          <p:nvPr>
            <p:ph type="ftr" sz="quarter" idx="11"/>
          </p:nvPr>
        </p:nvSpPr>
        <p:spPr/>
        <p:txBody>
          <a:bodyPr>
            <a:noAutofit/>
          </a:bodyPr>
          <a:lstStyle>
            <a:lvl1pPr>
              <a:defRPr>
                <a:solidFill>
                  <a:schemeClr val="tx1"/>
                </a:solidFill>
              </a:defRPr>
            </a:lvl1pPr>
          </a:lstStyle>
          <a:p>
            <a:r>
              <a:rPr lang="en-US"/>
              <a:t>Sample Footer Text</a:t>
            </a:r>
          </a:p>
        </p:txBody>
      </p:sp>
      <p:sp>
        <p:nvSpPr>
          <p:cNvPr id="3" name="Date Placeholder 2">
            <a:extLst>
              <a:ext uri="{FF2B5EF4-FFF2-40B4-BE49-F238E27FC236}">
                <a16:creationId xmlns:a16="http://schemas.microsoft.com/office/drawing/2014/main" id="{4A591E5F-EDEF-7D02-30E6-B960B5E45903}"/>
              </a:ext>
            </a:extLst>
          </p:cNvPr>
          <p:cNvSpPr>
            <a:spLocks noGrp="1"/>
          </p:cNvSpPr>
          <p:nvPr>
            <p:ph type="dt" sz="half" idx="10"/>
          </p:nvPr>
        </p:nvSpPr>
        <p:spPr/>
        <p:txBody>
          <a:bodyPr>
            <a:noAutofit/>
          </a:bodyPr>
          <a:lstStyle>
            <a:lvl1pPr>
              <a:defRPr>
                <a:solidFill>
                  <a:schemeClr val="tx1"/>
                </a:solidFill>
              </a:defRPr>
            </a:lvl1pPr>
          </a:lstStyle>
          <a:p>
            <a:fld id="{53DF09C0-6535-4055-81CC-988E059C8EEC}" type="datetime1">
              <a:rPr lang="en-US" smtClean="0"/>
              <a:t>3/6/26</a:t>
            </a:fld>
            <a:endParaRPr lang="en-US"/>
          </a:p>
        </p:txBody>
      </p:sp>
      <p:sp>
        <p:nvSpPr>
          <p:cNvPr id="5" name="Slide Number Placeholder 4">
            <a:extLst>
              <a:ext uri="{FF2B5EF4-FFF2-40B4-BE49-F238E27FC236}">
                <a16:creationId xmlns:a16="http://schemas.microsoft.com/office/drawing/2014/main" id="{CA0528A9-0729-B0FB-328C-3C96994AAB3C}"/>
              </a:ext>
            </a:extLst>
          </p:cNvPr>
          <p:cNvSpPr>
            <a:spLocks noGrp="1"/>
          </p:cNvSpPr>
          <p:nvPr>
            <p:ph type="sldNum" sz="quarter" idx="12"/>
          </p:nvPr>
        </p:nvSpPr>
        <p:spPr/>
        <p:txBody>
          <a:bodyPr>
            <a:noAutofit/>
          </a:bodyPr>
          <a:lstStyle>
            <a:lvl1pPr>
              <a:defRPr>
                <a:solidFill>
                  <a:schemeClr val="tx1"/>
                </a:solidFill>
              </a:defRPr>
            </a:lvl1pPr>
          </a:lstStyle>
          <a:p>
            <a:fld id="{AEAA3239-9EA4-4A65-A281-97F994456D9F}" type="slidenum">
              <a:rPr lang="en-US" smtClean="0"/>
              <a:pPr/>
              <a:t>‹#›</a:t>
            </a:fld>
            <a:endParaRPr lang="en-US"/>
          </a:p>
        </p:txBody>
      </p:sp>
    </p:spTree>
    <p:extLst>
      <p:ext uri="{BB962C8B-B14F-4D97-AF65-F5344CB8AC3E}">
        <p14:creationId xmlns:p14="http://schemas.microsoft.com/office/powerpoint/2010/main" val="2472743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Number Large 3">
    <p:bg>
      <p:bgPr>
        <a:solidFill>
          <a:schemeClr val="accent1">
            <a:lumMod val="50000"/>
          </a:schemeClr>
        </a:solidFill>
        <a:effectLst/>
      </p:bgPr>
    </p:bg>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132C402C-8B4C-3690-6875-FE157681B853}"/>
              </a:ext>
            </a:extLst>
          </p:cNvPr>
          <p:cNvSpPr>
            <a:spLocks noGrp="1"/>
          </p:cNvSpPr>
          <p:nvPr>
            <p:ph type="title"/>
          </p:nvPr>
        </p:nvSpPr>
        <p:spPr>
          <a:xfrm>
            <a:off x="612648" y="5257800"/>
            <a:ext cx="9144000" cy="868680"/>
          </a:xfrm>
        </p:spPr>
        <p:txBody>
          <a:bodyPr anchor="t">
            <a:normAutofit/>
          </a:bodyPr>
          <a:lstStyle>
            <a:lvl1pPr>
              <a:lnSpc>
                <a:spcPct val="110000"/>
              </a:lnSpc>
              <a:defRPr sz="1800" cap="none" baseline="0">
                <a:solidFill>
                  <a:schemeClr val="tx2"/>
                </a:solidFill>
              </a:defRPr>
            </a:lvl1pPr>
          </a:lstStyle>
          <a:p>
            <a:r>
              <a:rPr lang="en-US"/>
              <a:t>Click to edit Master title style</a:t>
            </a:r>
          </a:p>
        </p:txBody>
      </p:sp>
      <p:sp>
        <p:nvSpPr>
          <p:cNvPr id="14" name="Content Placeholder 12">
            <a:extLst>
              <a:ext uri="{FF2B5EF4-FFF2-40B4-BE49-F238E27FC236}">
                <a16:creationId xmlns:a16="http://schemas.microsoft.com/office/drawing/2014/main" id="{C80DC0CF-9044-3D55-7D8F-4CD97232E3E8}"/>
              </a:ext>
            </a:extLst>
          </p:cNvPr>
          <p:cNvSpPr>
            <a:spLocks noGrp="1"/>
          </p:cNvSpPr>
          <p:nvPr>
            <p:ph sz="quarter" idx="15" hasCustomPrompt="1"/>
          </p:nvPr>
        </p:nvSpPr>
        <p:spPr>
          <a:xfrm>
            <a:off x="582484" y="1143000"/>
            <a:ext cx="10115679" cy="3474720"/>
          </a:xfrm>
        </p:spPr>
        <p:txBody>
          <a:bodyPr anchor="ctr">
            <a:noAutofit/>
          </a:bodyPr>
          <a:lstStyle>
            <a:lvl1pPr>
              <a:lnSpc>
                <a:spcPct val="90000"/>
              </a:lnSpc>
              <a:defRPr sz="28000"/>
            </a:lvl1pPr>
          </a:lstStyle>
          <a:p>
            <a:pPr lvl="0"/>
            <a:r>
              <a:rPr lang="en-US" dirty="0"/>
              <a:t>##%</a:t>
            </a:r>
          </a:p>
        </p:txBody>
      </p:sp>
      <p:sp>
        <p:nvSpPr>
          <p:cNvPr id="4" name="Footer Placeholder 3">
            <a:extLst>
              <a:ext uri="{FF2B5EF4-FFF2-40B4-BE49-F238E27FC236}">
                <a16:creationId xmlns:a16="http://schemas.microsoft.com/office/drawing/2014/main" id="{C394E47C-0C77-0005-1755-14F7739DF22E}"/>
              </a:ext>
            </a:extLst>
          </p:cNvPr>
          <p:cNvSpPr>
            <a:spLocks noGrp="1"/>
          </p:cNvSpPr>
          <p:nvPr>
            <p:ph type="ftr" sz="quarter" idx="11"/>
          </p:nvPr>
        </p:nvSpPr>
        <p:spPr/>
        <p:txBody>
          <a:bodyPr>
            <a:noAutofit/>
          </a:bodyPr>
          <a:lstStyle/>
          <a:p>
            <a:r>
              <a:rPr lang="en-US"/>
              <a:t>Sample Footer Text</a:t>
            </a:r>
          </a:p>
        </p:txBody>
      </p:sp>
      <p:sp>
        <p:nvSpPr>
          <p:cNvPr id="3" name="Date Placeholder 2">
            <a:extLst>
              <a:ext uri="{FF2B5EF4-FFF2-40B4-BE49-F238E27FC236}">
                <a16:creationId xmlns:a16="http://schemas.microsoft.com/office/drawing/2014/main" id="{4A591E5F-EDEF-7D02-30E6-B960B5E45903}"/>
              </a:ext>
            </a:extLst>
          </p:cNvPr>
          <p:cNvSpPr>
            <a:spLocks noGrp="1"/>
          </p:cNvSpPr>
          <p:nvPr>
            <p:ph type="dt" sz="half" idx="10"/>
          </p:nvPr>
        </p:nvSpPr>
        <p:spPr/>
        <p:txBody>
          <a:bodyPr>
            <a:noAutofit/>
          </a:bodyPr>
          <a:lstStyle/>
          <a:p>
            <a:fld id="{B85187EE-7BBC-405E-B3F5-9C3E88970356}" type="datetime1">
              <a:rPr lang="en-US" smtClean="0"/>
              <a:t>3/6/26</a:t>
            </a:fld>
            <a:endParaRPr lang="en-US"/>
          </a:p>
        </p:txBody>
      </p:sp>
      <p:sp>
        <p:nvSpPr>
          <p:cNvPr id="5" name="Slide Number Placeholder 4">
            <a:extLst>
              <a:ext uri="{FF2B5EF4-FFF2-40B4-BE49-F238E27FC236}">
                <a16:creationId xmlns:a16="http://schemas.microsoft.com/office/drawing/2014/main" id="{CA0528A9-0729-B0FB-328C-3C96994AAB3C}"/>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
        <p:nvSpPr>
          <p:cNvPr id="6" name="Freeform: Shape 5">
            <a:extLst>
              <a:ext uri="{FF2B5EF4-FFF2-40B4-BE49-F238E27FC236}">
                <a16:creationId xmlns:a16="http://schemas.microsoft.com/office/drawing/2014/main" id="{1B480B90-B64C-0559-ACB2-7DBB57135C77}"/>
              </a:ext>
            </a:extLst>
          </p:cNvPr>
          <p:cNvSpPr/>
          <p:nvPr/>
        </p:nvSpPr>
        <p:spPr>
          <a:xfrm>
            <a:off x="11250895" y="4562062"/>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50" cap="flat">
            <a:solidFill>
              <a:schemeClr val="accent2"/>
            </a:solid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CD2E866D-D29F-1CC5-14B2-BB24F10745FE}"/>
              </a:ext>
            </a:extLst>
          </p:cNvPr>
          <p:cNvSpPr/>
          <p:nvPr/>
        </p:nvSpPr>
        <p:spPr>
          <a:xfrm>
            <a:off x="685800" y="4912557"/>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50" cap="flat">
            <a:solidFill>
              <a:schemeClr val="accent2"/>
            </a:solid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8FA0DC7F-E416-CA3E-E389-945D5FA32CC9}"/>
              </a:ext>
            </a:extLst>
          </p:cNvPr>
          <p:cNvSpPr/>
          <p:nvPr/>
        </p:nvSpPr>
        <p:spPr>
          <a:xfrm>
            <a:off x="10998565" y="4644494"/>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50" cap="flat">
            <a:solidFill>
              <a:schemeClr val="accent2"/>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52D9CC5C-2252-AB09-49B5-FD1BE0E74E30}"/>
              </a:ext>
            </a:extLst>
          </p:cNvPr>
          <p:cNvSpPr/>
          <p:nvPr/>
        </p:nvSpPr>
        <p:spPr>
          <a:xfrm>
            <a:off x="10976145" y="4644499"/>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50" cap="flat">
            <a:solidFill>
              <a:schemeClr val="accent2"/>
            </a:solidFill>
            <a:prstDash val="solid"/>
            <a:miter/>
          </a:ln>
        </p:spPr>
        <p:txBody>
          <a:bodyPr rtlCol="0" anchor="ctr"/>
          <a:lstStyle/>
          <a:p>
            <a:endParaRPr lang="en-US"/>
          </a:p>
        </p:txBody>
      </p:sp>
    </p:spTree>
    <p:extLst>
      <p:ext uri="{BB962C8B-B14F-4D97-AF65-F5344CB8AC3E}">
        <p14:creationId xmlns:p14="http://schemas.microsoft.com/office/powerpoint/2010/main" val="2108005121"/>
      </p:ext>
    </p:extLst>
  </p:cSld>
  <p:clrMapOvr>
    <a:overrideClrMapping bg1="dk1" tx1="lt1" bg2="dk2" tx2="lt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Statement">
    <p:bg>
      <p:bgRef idx="1001">
        <a:schemeClr val="bg1"/>
      </p:bgRef>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B979D7E7-81D7-BD45-ADEC-E83F7EF73EC8}"/>
              </a:ext>
            </a:extLst>
          </p:cNvPr>
          <p:cNvSpPr/>
          <p:nvPr/>
        </p:nvSpPr>
        <p:spPr>
          <a:xfrm>
            <a:off x="11254003" y="5410200"/>
            <a:ext cx="6296" cy="742941"/>
          </a:xfrm>
          <a:custGeom>
            <a:avLst/>
            <a:gdLst>
              <a:gd name="connsiteX0" fmla="*/ 0 w 6296"/>
              <a:gd name="connsiteY0" fmla="*/ 0 h 742941"/>
              <a:gd name="connsiteX1" fmla="*/ 0 w 6296"/>
              <a:gd name="connsiteY1" fmla="*/ 742942 h 742941"/>
            </a:gdLst>
            <a:ahLst/>
            <a:cxnLst>
              <a:cxn ang="0">
                <a:pos x="connsiteX0" y="connsiteY0"/>
              </a:cxn>
              <a:cxn ang="0">
                <a:pos x="connsiteX1" y="connsiteY1"/>
              </a:cxn>
            </a:cxnLst>
            <a:rect l="l" t="t" r="r" b="b"/>
            <a:pathLst>
              <a:path w="6296" h="742941">
                <a:moveTo>
                  <a:pt x="0" y="0"/>
                </a:moveTo>
                <a:lnTo>
                  <a:pt x="0" y="742942"/>
                </a:lnTo>
              </a:path>
            </a:pathLst>
          </a:custGeom>
          <a:ln w="31077" cap="flat">
            <a:solidFill>
              <a:schemeClr val="accent4"/>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C6D6EAAA-843B-4F5B-47BF-3A0B75B59A45}"/>
              </a:ext>
            </a:extLst>
          </p:cNvPr>
          <p:cNvSpPr/>
          <p:nvPr/>
        </p:nvSpPr>
        <p:spPr>
          <a:xfrm>
            <a:off x="10866791" y="5761884"/>
            <a:ext cx="742942" cy="6296"/>
          </a:xfrm>
          <a:custGeom>
            <a:avLst/>
            <a:gdLst>
              <a:gd name="connsiteX0" fmla="*/ 742942 w 742942"/>
              <a:gd name="connsiteY0" fmla="*/ 0 h 6296"/>
              <a:gd name="connsiteX1" fmla="*/ 0 w 742942"/>
              <a:gd name="connsiteY1" fmla="*/ 0 h 6296"/>
            </a:gdLst>
            <a:ahLst/>
            <a:cxnLst>
              <a:cxn ang="0">
                <a:pos x="connsiteX0" y="connsiteY0"/>
              </a:cxn>
              <a:cxn ang="0">
                <a:pos x="connsiteX1" y="connsiteY1"/>
              </a:cxn>
            </a:cxnLst>
            <a:rect l="l" t="t" r="r" b="b"/>
            <a:pathLst>
              <a:path w="742942" h="6296">
                <a:moveTo>
                  <a:pt x="742942" y="0"/>
                </a:moveTo>
                <a:lnTo>
                  <a:pt x="0" y="0"/>
                </a:lnTo>
              </a:path>
            </a:pathLst>
          </a:custGeom>
          <a:ln w="31077" cap="flat">
            <a:solidFill>
              <a:schemeClr val="accent4"/>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D5A4CCB8-341A-D7B3-2B2F-C6943129C281}"/>
              </a:ext>
            </a:extLst>
          </p:cNvPr>
          <p:cNvSpPr/>
          <p:nvPr/>
        </p:nvSpPr>
        <p:spPr>
          <a:xfrm>
            <a:off x="11003886" y="5492382"/>
            <a:ext cx="525338" cy="525339"/>
          </a:xfrm>
          <a:custGeom>
            <a:avLst/>
            <a:gdLst>
              <a:gd name="connsiteX0" fmla="*/ 525339 w 525338"/>
              <a:gd name="connsiteY0" fmla="*/ 0 h 525339"/>
              <a:gd name="connsiteX1" fmla="*/ 0 w 525338"/>
              <a:gd name="connsiteY1" fmla="*/ 525339 h 525339"/>
            </a:gdLst>
            <a:ahLst/>
            <a:cxnLst>
              <a:cxn ang="0">
                <a:pos x="connsiteX0" y="connsiteY0"/>
              </a:cxn>
              <a:cxn ang="0">
                <a:pos x="connsiteX1" y="connsiteY1"/>
              </a:cxn>
            </a:cxnLst>
            <a:rect l="l" t="t" r="r" b="b"/>
            <a:pathLst>
              <a:path w="525338" h="525339">
                <a:moveTo>
                  <a:pt x="525339" y="0"/>
                </a:moveTo>
                <a:lnTo>
                  <a:pt x="0" y="525339"/>
                </a:lnTo>
              </a:path>
            </a:pathLst>
          </a:custGeom>
          <a:ln w="31077" cap="flat">
            <a:solidFill>
              <a:schemeClr val="accent4"/>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AA1B2662-9528-65C6-986B-EA4135BF4CA6}"/>
              </a:ext>
            </a:extLst>
          </p:cNvPr>
          <p:cNvSpPr/>
          <p:nvPr/>
        </p:nvSpPr>
        <p:spPr>
          <a:xfrm>
            <a:off x="10981626" y="5492388"/>
            <a:ext cx="525342" cy="525339"/>
          </a:xfrm>
          <a:custGeom>
            <a:avLst/>
            <a:gdLst>
              <a:gd name="connsiteX0" fmla="*/ 525343 w 525342"/>
              <a:gd name="connsiteY0" fmla="*/ 525339 h 525339"/>
              <a:gd name="connsiteX1" fmla="*/ 0 w 525342"/>
              <a:gd name="connsiteY1" fmla="*/ 0 h 525339"/>
            </a:gdLst>
            <a:ahLst/>
            <a:cxnLst>
              <a:cxn ang="0">
                <a:pos x="connsiteX0" y="connsiteY0"/>
              </a:cxn>
              <a:cxn ang="0">
                <a:pos x="connsiteX1" y="connsiteY1"/>
              </a:cxn>
            </a:cxnLst>
            <a:rect l="l" t="t" r="r" b="b"/>
            <a:pathLst>
              <a:path w="525342" h="525339">
                <a:moveTo>
                  <a:pt x="525343" y="525339"/>
                </a:moveTo>
                <a:lnTo>
                  <a:pt x="0" y="0"/>
                </a:lnTo>
              </a:path>
            </a:pathLst>
          </a:custGeom>
          <a:ln w="31077" cap="flat">
            <a:solidFill>
              <a:schemeClr val="accent4"/>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noAutofit/>
          </a:bodyPr>
          <a:lstStyle>
            <a:lvl1pPr>
              <a:defRPr sz="5400" b="0" i="0" cap="all" baseline="0">
                <a:solidFill>
                  <a:schemeClr val="accent1">
                    <a:lumMod val="50000"/>
                  </a:schemeClr>
                </a:solidFill>
                <a:latin typeface="+mj-lt"/>
              </a:defRPr>
            </a:lvl1pPr>
          </a:lstStyle>
          <a:p>
            <a:r>
              <a:rPr lang="en-US"/>
              <a:t>Click to edit Master title style</a:t>
            </a:r>
            <a:endParaRPr lang="en-US" dirty="0"/>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09600" y="685800"/>
            <a:ext cx="10972800" cy="4514529"/>
          </a:xfrm>
        </p:spPr>
        <p:txBody>
          <a:bodyPr anchor="t">
            <a:noAutofit/>
          </a:bodyPr>
          <a:lstStyle>
            <a:lvl1pPr marL="0" indent="0">
              <a:lnSpc>
                <a:spcPct val="90000"/>
              </a:lnSpc>
              <a:buNone/>
              <a:defRPr sz="7000" b="0" i="0" cap="all" baseline="0">
                <a:latin typeface="+mn-lt"/>
              </a:defRPr>
            </a:lvl1pPr>
            <a:lvl2pPr marL="228600" indent="0">
              <a:lnSpc>
                <a:spcPct val="90000"/>
              </a:lnSpc>
              <a:buNone/>
              <a:defRPr sz="7000" b="0" i="0" cap="all" baseline="0">
                <a:latin typeface="+mn-lt"/>
              </a:defRPr>
            </a:lvl2pPr>
            <a:lvl3pPr marL="457200" indent="0">
              <a:lnSpc>
                <a:spcPct val="90000"/>
              </a:lnSpc>
              <a:buNone/>
              <a:defRPr sz="7000" b="0" i="0" cap="all" baseline="0">
                <a:latin typeface="+mn-lt"/>
              </a:defRPr>
            </a:lvl3pPr>
            <a:lvl4pPr marL="685800" indent="0">
              <a:lnSpc>
                <a:spcPct val="90000"/>
              </a:lnSpc>
              <a:buNone/>
              <a:defRPr sz="7000" b="0" i="0" cap="all" baseline="0">
                <a:latin typeface="+mn-lt"/>
              </a:defRPr>
            </a:lvl4pPr>
            <a:lvl5pPr marL="914400" indent="0">
              <a:lnSpc>
                <a:spcPct val="90000"/>
              </a:lnSpc>
              <a:buNone/>
              <a:defRPr sz="7000" b="0" i="0" cap="all" baseline="0">
                <a:latin typeface="+mn-lt"/>
              </a:defRPr>
            </a:lvl5pPr>
          </a:lstStyle>
          <a:p>
            <a:pPr lvl="0"/>
            <a:r>
              <a:rPr lang="en-US" dirty="0"/>
              <a:t>Click to add Statement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noAutofit/>
          </a:bodyPr>
          <a:lstStyle/>
          <a:p>
            <a:r>
              <a:rPr lang="en-US"/>
              <a:t>Sample Footer Text</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noAutofit/>
          </a:bodyPr>
          <a:lstStyle/>
          <a:p>
            <a:fld id="{967A35BA-41D5-4E87-94C2-E365E2A3656B}" type="datetime1">
              <a:rPr lang="en-US" smtClean="0"/>
              <a:t>3/6/26</a:t>
            </a:fld>
            <a:endParaRPr lang="en-US"/>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125111278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with Picture 2">
    <p:bg>
      <p:bgPr>
        <a:solidFill>
          <a:schemeClr val="tx2"/>
        </a:solidFill>
        <a:effectLst/>
      </p:bgPr>
    </p:bg>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A813B312-A2CE-16E4-D28B-8DDFF5527304}"/>
              </a:ext>
            </a:extLst>
          </p:cNvPr>
          <p:cNvSpPr>
            <a:spLocks noGrp="1"/>
          </p:cNvSpPr>
          <p:nvPr>
            <p:ph type="ctrTitle"/>
          </p:nvPr>
        </p:nvSpPr>
        <p:spPr>
          <a:xfrm>
            <a:off x="4476746" y="685799"/>
            <a:ext cx="7080507" cy="3200400"/>
          </a:xfrm>
        </p:spPr>
        <p:txBody>
          <a:bodyPr vert="horz" lIns="91440" tIns="45720" rIns="91440" bIns="45720" rtlCol="0" anchor="t">
            <a:noAutofit/>
          </a:bodyPr>
          <a:lstStyle>
            <a:lvl1pPr>
              <a:defRPr lang="en-US" sz="7000" dirty="0">
                <a:solidFill>
                  <a:schemeClr val="bg2"/>
                </a:solidFill>
              </a:defRPr>
            </a:lvl1pPr>
          </a:lstStyle>
          <a:p>
            <a:pPr lvl="0"/>
            <a:r>
              <a:rPr lang="en-US" dirty="0"/>
              <a:t>Click to edit Master title style</a:t>
            </a:r>
          </a:p>
        </p:txBody>
      </p:sp>
      <p:sp>
        <p:nvSpPr>
          <p:cNvPr id="16" name="Subtitle 2">
            <a:extLst>
              <a:ext uri="{FF2B5EF4-FFF2-40B4-BE49-F238E27FC236}">
                <a16:creationId xmlns:a16="http://schemas.microsoft.com/office/drawing/2014/main" id="{4846D76D-B1D3-9330-420A-6ED740BDB970}"/>
              </a:ext>
            </a:extLst>
          </p:cNvPr>
          <p:cNvSpPr>
            <a:spLocks noGrp="1"/>
          </p:cNvSpPr>
          <p:nvPr>
            <p:ph type="subTitle" idx="1"/>
          </p:nvPr>
        </p:nvSpPr>
        <p:spPr>
          <a:xfrm>
            <a:off x="4476746" y="5277549"/>
            <a:ext cx="7080507" cy="894646"/>
          </a:xfrm>
        </p:spPr>
        <p:txBody>
          <a:bodyPr vert="horz" lIns="91440" tIns="45720" rIns="91440" bIns="45720" rtlCol="0" anchor="t">
            <a:noAutofit/>
          </a:bodyPr>
          <a:lstStyle>
            <a:lvl1pPr marL="0" indent="0">
              <a:buNone/>
              <a:defRPr lang="en-US" sz="1800" dirty="0">
                <a:solidFill>
                  <a:schemeClr val="bg2"/>
                </a:solidFill>
              </a:defRPr>
            </a:lvl1pPr>
          </a:lstStyle>
          <a:p>
            <a:pPr lvl="0"/>
            <a:r>
              <a:rPr lang="en-US" dirty="0"/>
              <a:t>Click to edit Master subtitle style</a:t>
            </a:r>
          </a:p>
        </p:txBody>
      </p:sp>
      <p:sp>
        <p:nvSpPr>
          <p:cNvPr id="14" name="Picture Placeholder 25">
            <a:extLst>
              <a:ext uri="{FF2B5EF4-FFF2-40B4-BE49-F238E27FC236}">
                <a16:creationId xmlns:a16="http://schemas.microsoft.com/office/drawing/2014/main" id="{982E949F-6B9B-8268-EB83-127C78D43502}"/>
              </a:ext>
            </a:extLst>
          </p:cNvPr>
          <p:cNvSpPr>
            <a:spLocks noGrp="1"/>
          </p:cNvSpPr>
          <p:nvPr>
            <p:ph type="pic" sz="quarter" idx="17"/>
          </p:nvPr>
        </p:nvSpPr>
        <p:spPr>
          <a:xfrm>
            <a:off x="0" y="0"/>
            <a:ext cx="3889251" cy="6858000"/>
          </a:xfrm>
          <a:blipFill>
            <a:blip r:embed="rId2">
              <a:alphaModFix amt="60000"/>
            </a:blip>
            <a:stretch>
              <a:fillRect/>
            </a:stretch>
          </a:blipFill>
        </p:spPr>
        <p:txBody>
          <a:bodyPr/>
          <a:lstStyle/>
          <a:p>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4476746" y="6343955"/>
            <a:ext cx="2100482" cy="365125"/>
          </a:xfrm>
        </p:spPr>
        <p:txBody>
          <a:bodyPr>
            <a:noAutofit/>
          </a:bodyPr>
          <a:lstStyle>
            <a:lvl1pPr>
              <a:defRPr>
                <a:solidFill>
                  <a:schemeClr val="bg1"/>
                </a:solidFill>
              </a:defRPr>
            </a:lvl1pPr>
          </a:lstStyle>
          <a:p>
            <a:r>
              <a:rPr lang="en-US"/>
              <a:t>Sample Footer Text</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9635138" y="6343955"/>
            <a:ext cx="1458908" cy="365125"/>
          </a:xfrm>
        </p:spPr>
        <p:txBody>
          <a:bodyPr>
            <a:noAutofit/>
          </a:bodyPr>
          <a:lstStyle>
            <a:lvl1pPr>
              <a:defRPr>
                <a:solidFill>
                  <a:schemeClr val="bg1"/>
                </a:solidFill>
                <a:effectLst/>
              </a:defRPr>
            </a:lvl1pPr>
          </a:lstStyle>
          <a:p>
            <a:fld id="{BFE899EF-3666-4EAB-A626-E7AA02E66CC1}" type="datetime1">
              <a:rPr lang="en-US" smtClean="0"/>
              <a:pPr/>
              <a:t>3/6/26</a:t>
            </a:fld>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noAutofit/>
          </a:bodyPr>
          <a:lstStyle>
            <a:lvl1pPr>
              <a:defRPr>
                <a:solidFill>
                  <a:schemeClr val="bg1"/>
                </a:solidFill>
              </a:defRPr>
            </a:lvl1pPr>
          </a:lstStyle>
          <a:p>
            <a:fld id="{AEAA3239-9EA4-4A65-A281-97F994456D9F}" type="slidenum">
              <a:rPr lang="en-US" smtClean="0"/>
              <a:pPr/>
              <a:t>‹#›</a:t>
            </a:fld>
            <a:endParaRPr lang="en-US"/>
          </a:p>
        </p:txBody>
      </p:sp>
      <p:cxnSp>
        <p:nvCxnSpPr>
          <p:cNvPr id="18" name="Straight Connector 17">
            <a:extLst>
              <a:ext uri="{FF2B5EF4-FFF2-40B4-BE49-F238E27FC236}">
                <a16:creationId xmlns:a16="http://schemas.microsoft.com/office/drawing/2014/main" id="{DD53745E-5DC2-F332-24A5-4F8F509E820B}"/>
              </a:ext>
            </a:extLst>
          </p:cNvPr>
          <p:cNvCxnSpPr/>
          <p:nvPr userDrawn="1"/>
        </p:nvCxnSpPr>
        <p:spPr>
          <a:xfrm>
            <a:off x="4479797" y="4876800"/>
            <a:ext cx="7077456" cy="0"/>
          </a:xfrm>
          <a:prstGeom prst="line">
            <a:avLst/>
          </a:prstGeom>
          <a:ln w="317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3702073"/>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Statement 2">
    <p:bg>
      <p:bgPr>
        <a:solidFill>
          <a:schemeClr val="accent1">
            <a:lumMod val="5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70572EAA-9C03-6737-7961-89F7D9E127AC}"/>
              </a:ext>
            </a:extLst>
          </p:cNvPr>
          <p:cNvSpPr/>
          <p:nvPr/>
        </p:nvSpPr>
        <p:spPr>
          <a:xfrm>
            <a:off x="11250895" y="5430148"/>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32" cap="flat">
            <a:solidFill>
              <a:schemeClr val="accent2"/>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5D2A1F66-1FB1-8357-178D-CB1C0F8B7E56}"/>
              </a:ext>
            </a:extLst>
          </p:cNvPr>
          <p:cNvSpPr/>
          <p:nvPr/>
        </p:nvSpPr>
        <p:spPr>
          <a:xfrm>
            <a:off x="685800" y="5780643"/>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32" cap="flat">
            <a:solidFill>
              <a:schemeClr val="accent2"/>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EDAD8E75-63C0-8CE8-7E5A-37E4E429140F}"/>
              </a:ext>
            </a:extLst>
          </p:cNvPr>
          <p:cNvSpPr/>
          <p:nvPr/>
        </p:nvSpPr>
        <p:spPr>
          <a:xfrm>
            <a:off x="10998565" y="5512580"/>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32" cap="flat">
            <a:solidFill>
              <a:schemeClr val="accent2"/>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9DF1B2A2-FEB2-CC42-0F0F-71CD13535424}"/>
              </a:ext>
            </a:extLst>
          </p:cNvPr>
          <p:cNvSpPr/>
          <p:nvPr/>
        </p:nvSpPr>
        <p:spPr>
          <a:xfrm>
            <a:off x="10976145" y="5512585"/>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32" cap="flat">
            <a:solidFill>
              <a:schemeClr val="accent2"/>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noAutofit/>
          </a:bodyPr>
          <a:lstStyle>
            <a:lvl1pPr>
              <a:defRPr sz="5400" b="0" i="0" cap="all" baseline="0">
                <a:solidFill>
                  <a:schemeClr val="accent1">
                    <a:lumMod val="50000"/>
                  </a:schemeClr>
                </a:solidFill>
                <a:latin typeface="+mj-lt"/>
              </a:defRPr>
            </a:lvl1pPr>
          </a:lstStyle>
          <a:p>
            <a:r>
              <a:rPr lang="en-US"/>
              <a:t>Click to edit Master title style</a:t>
            </a:r>
            <a:endParaRPr lang="en-US" dirty="0"/>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685800"/>
            <a:ext cx="10972800" cy="4572000"/>
          </a:xfrm>
        </p:spPr>
        <p:txBody>
          <a:bodyPr vert="horz" lIns="91440" tIns="45720" rIns="91440" bIns="45720" rtlCol="0" anchor="t">
            <a:noAutofit/>
          </a:bodyPr>
          <a:lstStyle>
            <a:lvl1pPr marL="0" indent="0">
              <a:lnSpc>
                <a:spcPct val="90000"/>
              </a:lnSpc>
              <a:buNone/>
              <a:defRPr lang="en-US" sz="7000" b="0" i="0" cap="all" baseline="0" dirty="0">
                <a:latin typeface="+mn-lt"/>
              </a:defRPr>
            </a:lvl1pPr>
            <a:lvl2pPr marL="228600" indent="0">
              <a:lnSpc>
                <a:spcPct val="90000"/>
              </a:lnSpc>
              <a:buNone/>
              <a:defRPr lang="en-US" sz="7000" b="0" i="0" cap="all" baseline="0" dirty="0">
                <a:latin typeface="+mn-lt"/>
              </a:defRPr>
            </a:lvl2pPr>
            <a:lvl3pPr marL="457200" indent="0">
              <a:lnSpc>
                <a:spcPct val="90000"/>
              </a:lnSpc>
              <a:buNone/>
              <a:defRPr lang="en-US" sz="7000" b="0" i="0" cap="all" baseline="0" dirty="0">
                <a:latin typeface="+mn-lt"/>
              </a:defRPr>
            </a:lvl3pPr>
            <a:lvl4pPr marL="685800" indent="0">
              <a:lnSpc>
                <a:spcPct val="90000"/>
              </a:lnSpc>
              <a:buNone/>
              <a:defRPr lang="en-US" sz="7000" b="0" i="0" cap="all" baseline="0" dirty="0">
                <a:latin typeface="+mn-lt"/>
              </a:defRPr>
            </a:lvl4pPr>
            <a:lvl5pPr marL="914400" indent="0">
              <a:lnSpc>
                <a:spcPct val="90000"/>
              </a:lnSpc>
              <a:buNone/>
              <a:defRPr lang="en-US" sz="7000" b="0" i="0" cap="all" baseline="0" dirty="0">
                <a:latin typeface="+mn-lt"/>
              </a:defRPr>
            </a:lvl5pPr>
          </a:lstStyle>
          <a:p>
            <a:pPr lvl="0"/>
            <a:r>
              <a:rPr lang="en-US" dirty="0"/>
              <a:t>Click to add Statement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noAutofit/>
          </a:bodyPr>
          <a:lstStyle/>
          <a:p>
            <a:r>
              <a:rPr lang="en-US"/>
              <a:t>Sample Footer Text</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noAutofit/>
          </a:bodyPr>
          <a:lstStyle/>
          <a:p>
            <a:fld id="{DA4345C7-9F39-4767-92C9-EBF29396D0A9}" type="datetime1">
              <a:rPr lang="en-US" smtClean="0"/>
              <a:t>3/6/26</a:t>
            </a:fld>
            <a:endParaRPr lang="en-US"/>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1594551634"/>
      </p:ext>
    </p:extLst>
  </p:cSld>
  <p:clrMapOvr>
    <a:overrideClrMapping bg1="dk1" tx1="lt1" bg2="dk2" tx2="lt2" accent1="accent1" accent2="accent2" accent3="accent3" accent4="accent4" accent5="accent5" accent6="accent6" hlink="hlink" folHlink="folHlink"/>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tx2"/>
        </a:solidFill>
        <a:effectLst/>
      </p:bgPr>
    </p:bg>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A14BE2EA-8E1E-E2DA-5CCF-46908B013BF2}"/>
              </a:ext>
            </a:extLst>
          </p:cNvPr>
          <p:cNvSpPr>
            <a:spLocks noGrp="1"/>
          </p:cNvSpPr>
          <p:nvPr>
            <p:ph sz="quarter" idx="13" hasCustomPrompt="1"/>
          </p:nvPr>
        </p:nvSpPr>
        <p:spPr>
          <a:xfrm>
            <a:off x="622479" y="685800"/>
            <a:ext cx="9140953" cy="2699775"/>
          </a:xfrm>
        </p:spPr>
        <p:txBody>
          <a:bodyPr anchor="t">
            <a:noAutofit/>
          </a:bodyPr>
          <a:lstStyle>
            <a:lvl1pPr marL="164592" indent="-164592">
              <a:lnSpc>
                <a:spcPct val="100000"/>
              </a:lnSpc>
              <a:spcBef>
                <a:spcPts val="0"/>
              </a:spcBef>
              <a:buNone/>
              <a:defRPr sz="5400" b="0" i="0" cap="all" baseline="0">
                <a:solidFill>
                  <a:schemeClr val="bg2"/>
                </a:solidFill>
                <a:latin typeface="+mj-lt"/>
              </a:defRPr>
            </a:lvl1pPr>
          </a:lstStyle>
          <a:p>
            <a:pPr lvl="0"/>
            <a:r>
              <a:rPr lang="en-US" dirty="0"/>
              <a:t>Click to add Quote</a:t>
            </a:r>
          </a:p>
        </p:txBody>
      </p:sp>
      <p:sp>
        <p:nvSpPr>
          <p:cNvPr id="4" name="Footer Placeholder 3">
            <a:extLst>
              <a:ext uri="{FF2B5EF4-FFF2-40B4-BE49-F238E27FC236}">
                <a16:creationId xmlns:a16="http://schemas.microsoft.com/office/drawing/2014/main" id="{B23912E3-7555-EAAB-BE83-59ED3B5C9E5B}"/>
              </a:ext>
            </a:extLst>
          </p:cNvPr>
          <p:cNvSpPr>
            <a:spLocks noGrp="1"/>
          </p:cNvSpPr>
          <p:nvPr>
            <p:ph type="ftr" sz="quarter" idx="11"/>
          </p:nvPr>
        </p:nvSpPr>
        <p:spPr/>
        <p:txBody>
          <a:bodyPr>
            <a:noAutofit/>
          </a:bodyPr>
          <a:lstStyle>
            <a:lvl1pPr>
              <a:defRPr>
                <a:solidFill>
                  <a:schemeClr val="bg1"/>
                </a:solidFill>
              </a:defRPr>
            </a:lvl1pPr>
          </a:lstStyle>
          <a:p>
            <a:r>
              <a:rPr lang="en-US"/>
              <a:t>Sample Footer Text</a:t>
            </a:r>
          </a:p>
        </p:txBody>
      </p:sp>
      <p:sp>
        <p:nvSpPr>
          <p:cNvPr id="3" name="Date Placeholder 2">
            <a:extLst>
              <a:ext uri="{FF2B5EF4-FFF2-40B4-BE49-F238E27FC236}">
                <a16:creationId xmlns:a16="http://schemas.microsoft.com/office/drawing/2014/main" id="{C344C372-F7FA-5AA5-92C1-CF476A26623E}"/>
              </a:ext>
            </a:extLst>
          </p:cNvPr>
          <p:cNvSpPr>
            <a:spLocks noGrp="1"/>
          </p:cNvSpPr>
          <p:nvPr>
            <p:ph type="dt" sz="half" idx="10"/>
          </p:nvPr>
        </p:nvSpPr>
        <p:spPr/>
        <p:txBody>
          <a:bodyPr>
            <a:noAutofit/>
          </a:bodyPr>
          <a:lstStyle>
            <a:lvl1pPr>
              <a:defRPr>
                <a:solidFill>
                  <a:schemeClr val="bg1"/>
                </a:solidFill>
              </a:defRPr>
            </a:lvl1pPr>
          </a:lstStyle>
          <a:p>
            <a:fld id="{4A6891D2-C712-4357-A4F9-7362E459A272}" type="datetime1">
              <a:rPr lang="en-US" smtClean="0"/>
              <a:pPr/>
              <a:t>3/6/26</a:t>
            </a:fld>
            <a:endParaRPr lang="en-US"/>
          </a:p>
        </p:txBody>
      </p:sp>
      <p:sp>
        <p:nvSpPr>
          <p:cNvPr id="5" name="Slide Number Placeholder 4">
            <a:extLst>
              <a:ext uri="{FF2B5EF4-FFF2-40B4-BE49-F238E27FC236}">
                <a16:creationId xmlns:a16="http://schemas.microsoft.com/office/drawing/2014/main" id="{C6EAECF6-9F03-4C12-4BD4-4E8AE63A4F3A}"/>
              </a:ext>
            </a:extLst>
          </p:cNvPr>
          <p:cNvSpPr>
            <a:spLocks noGrp="1"/>
          </p:cNvSpPr>
          <p:nvPr>
            <p:ph type="sldNum" sz="quarter" idx="12"/>
          </p:nvPr>
        </p:nvSpPr>
        <p:spPr/>
        <p:txBody>
          <a:bodyPr>
            <a:noAutofit/>
          </a:bodyPr>
          <a:lstStyle>
            <a:lvl1pPr>
              <a:defRPr>
                <a:solidFill>
                  <a:schemeClr val="bg1"/>
                </a:solidFill>
              </a:defRPr>
            </a:lvl1pPr>
          </a:lstStyle>
          <a:p>
            <a:fld id="{AEAA3239-9EA4-4A65-A281-97F994456D9F}" type="slidenum">
              <a:rPr lang="en-US" smtClean="0"/>
              <a:pPr/>
              <a:t>‹#›</a:t>
            </a:fld>
            <a:endParaRPr lang="en-US"/>
          </a:p>
        </p:txBody>
      </p:sp>
      <p:sp>
        <p:nvSpPr>
          <p:cNvPr id="8" name="Freeform: Shape 7">
            <a:extLst>
              <a:ext uri="{FF2B5EF4-FFF2-40B4-BE49-F238E27FC236}">
                <a16:creationId xmlns:a16="http://schemas.microsoft.com/office/drawing/2014/main" id="{FE594965-EF4A-40C0-FED1-CF5564CED970}"/>
              </a:ext>
            </a:extLst>
          </p:cNvPr>
          <p:cNvSpPr/>
          <p:nvPr/>
        </p:nvSpPr>
        <p:spPr>
          <a:xfrm>
            <a:off x="11250895" y="4562061"/>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32" cap="flat">
            <a:solidFill>
              <a:schemeClr val="accent4"/>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69DE90F9-432C-AEEC-88D5-177A0E299391}"/>
              </a:ext>
            </a:extLst>
          </p:cNvPr>
          <p:cNvSpPr/>
          <p:nvPr/>
        </p:nvSpPr>
        <p:spPr>
          <a:xfrm>
            <a:off x="685800" y="4912556"/>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32" cap="flat">
            <a:solidFill>
              <a:schemeClr val="accent4"/>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78ECD3CD-C697-A46B-71F2-D64BD77C395C}"/>
              </a:ext>
            </a:extLst>
          </p:cNvPr>
          <p:cNvSpPr/>
          <p:nvPr/>
        </p:nvSpPr>
        <p:spPr>
          <a:xfrm>
            <a:off x="10998565" y="4644493"/>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32" cap="flat">
            <a:solidFill>
              <a:schemeClr val="accent4"/>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546793A7-6512-567E-DAFF-BB4A63B89DC3}"/>
              </a:ext>
            </a:extLst>
          </p:cNvPr>
          <p:cNvSpPr/>
          <p:nvPr/>
        </p:nvSpPr>
        <p:spPr>
          <a:xfrm>
            <a:off x="10976145" y="4644498"/>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32" cap="flat">
            <a:solidFill>
              <a:schemeClr val="accent4"/>
            </a:solidFill>
            <a:prstDash val="solid"/>
            <a:miter/>
          </a:ln>
        </p:spPr>
        <p:txBody>
          <a:bodyPr rtlCol="0" anchor="ctr"/>
          <a:lstStyle/>
          <a:p>
            <a:endParaRPr lang="en-US"/>
          </a:p>
        </p:txBody>
      </p:sp>
      <p:sp>
        <p:nvSpPr>
          <p:cNvPr id="6" name="Title 5">
            <a:extLst>
              <a:ext uri="{FF2B5EF4-FFF2-40B4-BE49-F238E27FC236}">
                <a16:creationId xmlns:a16="http://schemas.microsoft.com/office/drawing/2014/main" id="{A66A0D5A-6B2D-15B8-4FC0-30535DF01217}"/>
              </a:ext>
            </a:extLst>
          </p:cNvPr>
          <p:cNvSpPr>
            <a:spLocks noGrp="1"/>
          </p:cNvSpPr>
          <p:nvPr>
            <p:ph type="title" hasCustomPrompt="1"/>
          </p:nvPr>
        </p:nvSpPr>
        <p:spPr>
          <a:xfrm>
            <a:off x="612648" y="5486398"/>
            <a:ext cx="10058400" cy="669473"/>
          </a:xfrm>
        </p:spPr>
        <p:txBody>
          <a:bodyPr anchor="ctr">
            <a:normAutofit/>
          </a:bodyPr>
          <a:lstStyle>
            <a:lvl1pPr>
              <a:lnSpc>
                <a:spcPct val="120000"/>
              </a:lnSpc>
              <a:defRPr sz="1800" cap="none" baseline="0">
                <a:solidFill>
                  <a:schemeClr val="bg2"/>
                </a:solidFill>
              </a:defRPr>
            </a:lvl1pPr>
          </a:lstStyle>
          <a:p>
            <a:r>
              <a:rPr lang="en-US" dirty="0"/>
              <a:t>Quote Author</a:t>
            </a:r>
          </a:p>
        </p:txBody>
      </p:sp>
    </p:spTree>
    <p:extLst>
      <p:ext uri="{BB962C8B-B14F-4D97-AF65-F5344CB8AC3E}">
        <p14:creationId xmlns:p14="http://schemas.microsoft.com/office/powerpoint/2010/main" val="179918211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2">
    <p:bg>
      <p:bgPr>
        <a:solidFill>
          <a:schemeClr val="accent4"/>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D86F34B-87C2-AC58-5483-78C0E5DB477C}"/>
              </a:ext>
            </a:extLst>
          </p:cNvPr>
          <p:cNvSpPr/>
          <p:nvPr/>
        </p:nvSpPr>
        <p:spPr>
          <a:xfrm>
            <a:off x="11254003" y="729226"/>
            <a:ext cx="6296" cy="742941"/>
          </a:xfrm>
          <a:custGeom>
            <a:avLst/>
            <a:gdLst>
              <a:gd name="connsiteX0" fmla="*/ 0 w 6296"/>
              <a:gd name="connsiteY0" fmla="*/ 0 h 742941"/>
              <a:gd name="connsiteX1" fmla="*/ 0 w 6296"/>
              <a:gd name="connsiteY1" fmla="*/ 742942 h 742941"/>
            </a:gdLst>
            <a:ahLst/>
            <a:cxnLst>
              <a:cxn ang="0">
                <a:pos x="connsiteX0" y="connsiteY0"/>
              </a:cxn>
              <a:cxn ang="0">
                <a:pos x="connsiteX1" y="connsiteY1"/>
              </a:cxn>
            </a:cxnLst>
            <a:rect l="l" t="t" r="r" b="b"/>
            <a:pathLst>
              <a:path w="6296" h="742941">
                <a:moveTo>
                  <a:pt x="0" y="0"/>
                </a:moveTo>
                <a:lnTo>
                  <a:pt x="0" y="742942"/>
                </a:lnTo>
              </a:path>
            </a:pathLst>
          </a:custGeom>
          <a:ln w="31077" cap="flat">
            <a:solidFill>
              <a:schemeClr val="bg2"/>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CB6B59A7-7C3C-7431-CC9A-51EFBA257959}"/>
              </a:ext>
            </a:extLst>
          </p:cNvPr>
          <p:cNvSpPr/>
          <p:nvPr/>
        </p:nvSpPr>
        <p:spPr>
          <a:xfrm>
            <a:off x="10866791" y="1080910"/>
            <a:ext cx="742942" cy="6296"/>
          </a:xfrm>
          <a:custGeom>
            <a:avLst/>
            <a:gdLst>
              <a:gd name="connsiteX0" fmla="*/ 742942 w 742942"/>
              <a:gd name="connsiteY0" fmla="*/ 0 h 6296"/>
              <a:gd name="connsiteX1" fmla="*/ 0 w 742942"/>
              <a:gd name="connsiteY1" fmla="*/ 0 h 6296"/>
            </a:gdLst>
            <a:ahLst/>
            <a:cxnLst>
              <a:cxn ang="0">
                <a:pos x="connsiteX0" y="connsiteY0"/>
              </a:cxn>
              <a:cxn ang="0">
                <a:pos x="connsiteX1" y="connsiteY1"/>
              </a:cxn>
            </a:cxnLst>
            <a:rect l="l" t="t" r="r" b="b"/>
            <a:pathLst>
              <a:path w="742942" h="6296">
                <a:moveTo>
                  <a:pt x="742942" y="0"/>
                </a:moveTo>
                <a:lnTo>
                  <a:pt x="0" y="0"/>
                </a:lnTo>
              </a:path>
            </a:pathLst>
          </a:custGeom>
          <a:ln w="31077" cap="flat">
            <a:solidFill>
              <a:schemeClr val="bg2"/>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ED2D0661-BB9A-E751-A4EB-2C95BF96A560}"/>
              </a:ext>
            </a:extLst>
          </p:cNvPr>
          <p:cNvSpPr/>
          <p:nvPr/>
        </p:nvSpPr>
        <p:spPr>
          <a:xfrm>
            <a:off x="11003886" y="811408"/>
            <a:ext cx="525338" cy="525339"/>
          </a:xfrm>
          <a:custGeom>
            <a:avLst/>
            <a:gdLst>
              <a:gd name="connsiteX0" fmla="*/ 525339 w 525338"/>
              <a:gd name="connsiteY0" fmla="*/ 0 h 525339"/>
              <a:gd name="connsiteX1" fmla="*/ 0 w 525338"/>
              <a:gd name="connsiteY1" fmla="*/ 525339 h 525339"/>
            </a:gdLst>
            <a:ahLst/>
            <a:cxnLst>
              <a:cxn ang="0">
                <a:pos x="connsiteX0" y="connsiteY0"/>
              </a:cxn>
              <a:cxn ang="0">
                <a:pos x="connsiteX1" y="connsiteY1"/>
              </a:cxn>
            </a:cxnLst>
            <a:rect l="l" t="t" r="r" b="b"/>
            <a:pathLst>
              <a:path w="525338" h="525339">
                <a:moveTo>
                  <a:pt x="525339" y="0"/>
                </a:moveTo>
                <a:lnTo>
                  <a:pt x="0" y="525339"/>
                </a:lnTo>
              </a:path>
            </a:pathLst>
          </a:custGeom>
          <a:ln w="31077" cap="flat">
            <a:solidFill>
              <a:schemeClr val="bg2"/>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F09A5AB9-86E5-2BD1-8EFC-49C204619282}"/>
              </a:ext>
            </a:extLst>
          </p:cNvPr>
          <p:cNvSpPr/>
          <p:nvPr/>
        </p:nvSpPr>
        <p:spPr>
          <a:xfrm>
            <a:off x="10981626" y="811414"/>
            <a:ext cx="525342" cy="525339"/>
          </a:xfrm>
          <a:custGeom>
            <a:avLst/>
            <a:gdLst>
              <a:gd name="connsiteX0" fmla="*/ 525343 w 525342"/>
              <a:gd name="connsiteY0" fmla="*/ 525339 h 525339"/>
              <a:gd name="connsiteX1" fmla="*/ 0 w 525342"/>
              <a:gd name="connsiteY1" fmla="*/ 0 h 525339"/>
            </a:gdLst>
            <a:ahLst/>
            <a:cxnLst>
              <a:cxn ang="0">
                <a:pos x="connsiteX0" y="connsiteY0"/>
              </a:cxn>
              <a:cxn ang="0">
                <a:pos x="connsiteX1" y="connsiteY1"/>
              </a:cxn>
            </a:cxnLst>
            <a:rect l="l" t="t" r="r" b="b"/>
            <a:pathLst>
              <a:path w="525342" h="525339">
                <a:moveTo>
                  <a:pt x="525343" y="525339"/>
                </a:moveTo>
                <a:lnTo>
                  <a:pt x="0" y="0"/>
                </a:lnTo>
              </a:path>
            </a:pathLst>
          </a:custGeom>
          <a:ln w="31077" cap="flat">
            <a:solidFill>
              <a:schemeClr val="bg2"/>
            </a:solidFill>
            <a:prstDash val="solid"/>
            <a:miter/>
          </a:ln>
        </p:spPr>
        <p:txBody>
          <a:bodyPr rtlCol="0" anchor="ctr"/>
          <a:lstStyle/>
          <a:p>
            <a:endParaRPr lang="en-US"/>
          </a:p>
        </p:txBody>
      </p:sp>
      <p:sp>
        <p:nvSpPr>
          <p:cNvPr id="7" name="Content Placeholder 6">
            <a:extLst>
              <a:ext uri="{FF2B5EF4-FFF2-40B4-BE49-F238E27FC236}">
                <a16:creationId xmlns:a16="http://schemas.microsoft.com/office/drawing/2014/main" id="{A14BE2EA-8E1E-E2DA-5CCF-46908B013BF2}"/>
              </a:ext>
            </a:extLst>
          </p:cNvPr>
          <p:cNvSpPr>
            <a:spLocks noGrp="1"/>
          </p:cNvSpPr>
          <p:nvPr>
            <p:ph sz="quarter" idx="13" hasCustomPrompt="1"/>
          </p:nvPr>
        </p:nvSpPr>
        <p:spPr>
          <a:xfrm>
            <a:off x="612647" y="1600200"/>
            <a:ext cx="10055353" cy="3657601"/>
          </a:xfrm>
        </p:spPr>
        <p:txBody>
          <a:bodyPr anchor="b">
            <a:noAutofit/>
          </a:bodyPr>
          <a:lstStyle>
            <a:lvl1pPr marL="164592" indent="-164592">
              <a:lnSpc>
                <a:spcPct val="100000"/>
              </a:lnSpc>
              <a:spcBef>
                <a:spcPts val="0"/>
              </a:spcBef>
              <a:buNone/>
              <a:defRPr sz="5400" b="0" i="0" cap="all" baseline="0">
                <a:solidFill>
                  <a:schemeClr val="bg2"/>
                </a:solidFill>
                <a:latin typeface="+mj-lt"/>
              </a:defRPr>
            </a:lvl1pPr>
          </a:lstStyle>
          <a:p>
            <a:pPr lvl="0"/>
            <a:r>
              <a:rPr lang="en-US" dirty="0"/>
              <a:t>Click to add Quote</a:t>
            </a:r>
          </a:p>
        </p:txBody>
      </p:sp>
      <p:sp>
        <p:nvSpPr>
          <p:cNvPr id="4" name="Footer Placeholder 3">
            <a:extLst>
              <a:ext uri="{FF2B5EF4-FFF2-40B4-BE49-F238E27FC236}">
                <a16:creationId xmlns:a16="http://schemas.microsoft.com/office/drawing/2014/main" id="{B23912E3-7555-EAAB-BE83-59ED3B5C9E5B}"/>
              </a:ext>
            </a:extLst>
          </p:cNvPr>
          <p:cNvSpPr>
            <a:spLocks noGrp="1"/>
          </p:cNvSpPr>
          <p:nvPr>
            <p:ph type="ftr" sz="quarter" idx="11"/>
          </p:nvPr>
        </p:nvSpPr>
        <p:spPr/>
        <p:txBody>
          <a:bodyPr>
            <a:noAutofit/>
          </a:bodyPr>
          <a:lstStyle>
            <a:lvl1pPr>
              <a:defRPr>
                <a:solidFill>
                  <a:schemeClr val="bg1"/>
                </a:solidFill>
              </a:defRPr>
            </a:lvl1pPr>
          </a:lstStyle>
          <a:p>
            <a:r>
              <a:rPr lang="en-US"/>
              <a:t>Sample Footer Text</a:t>
            </a:r>
          </a:p>
        </p:txBody>
      </p:sp>
      <p:sp>
        <p:nvSpPr>
          <p:cNvPr id="3" name="Date Placeholder 2">
            <a:extLst>
              <a:ext uri="{FF2B5EF4-FFF2-40B4-BE49-F238E27FC236}">
                <a16:creationId xmlns:a16="http://schemas.microsoft.com/office/drawing/2014/main" id="{C344C372-F7FA-5AA5-92C1-CF476A26623E}"/>
              </a:ext>
            </a:extLst>
          </p:cNvPr>
          <p:cNvSpPr>
            <a:spLocks noGrp="1"/>
          </p:cNvSpPr>
          <p:nvPr>
            <p:ph type="dt" sz="half" idx="10"/>
          </p:nvPr>
        </p:nvSpPr>
        <p:spPr/>
        <p:txBody>
          <a:bodyPr>
            <a:noAutofit/>
          </a:bodyPr>
          <a:lstStyle>
            <a:lvl1pPr>
              <a:defRPr>
                <a:solidFill>
                  <a:schemeClr val="bg1"/>
                </a:solidFill>
              </a:defRPr>
            </a:lvl1pPr>
          </a:lstStyle>
          <a:p>
            <a:fld id="{234566FD-24FB-4338-A35C-D9AE347B4F66}" type="datetime1">
              <a:rPr lang="en-US" smtClean="0"/>
              <a:pPr/>
              <a:t>3/6/26</a:t>
            </a:fld>
            <a:endParaRPr lang="en-US"/>
          </a:p>
        </p:txBody>
      </p:sp>
      <p:sp>
        <p:nvSpPr>
          <p:cNvPr id="5" name="Slide Number Placeholder 4">
            <a:extLst>
              <a:ext uri="{FF2B5EF4-FFF2-40B4-BE49-F238E27FC236}">
                <a16:creationId xmlns:a16="http://schemas.microsoft.com/office/drawing/2014/main" id="{C6EAECF6-9F03-4C12-4BD4-4E8AE63A4F3A}"/>
              </a:ext>
            </a:extLst>
          </p:cNvPr>
          <p:cNvSpPr>
            <a:spLocks noGrp="1"/>
          </p:cNvSpPr>
          <p:nvPr>
            <p:ph type="sldNum" sz="quarter" idx="12"/>
          </p:nvPr>
        </p:nvSpPr>
        <p:spPr/>
        <p:txBody>
          <a:bodyPr>
            <a:noAutofit/>
          </a:bodyPr>
          <a:lstStyle>
            <a:lvl1pPr>
              <a:defRPr>
                <a:solidFill>
                  <a:schemeClr val="bg1"/>
                </a:solidFill>
              </a:defRPr>
            </a:lvl1pPr>
          </a:lstStyle>
          <a:p>
            <a:fld id="{AEAA3239-9EA4-4A65-A281-97F994456D9F}" type="slidenum">
              <a:rPr lang="en-US" smtClean="0"/>
              <a:pPr/>
              <a:t>‹#›</a:t>
            </a:fld>
            <a:endParaRPr lang="en-US"/>
          </a:p>
        </p:txBody>
      </p:sp>
      <p:sp>
        <p:nvSpPr>
          <p:cNvPr id="13" name="Title 5">
            <a:extLst>
              <a:ext uri="{FF2B5EF4-FFF2-40B4-BE49-F238E27FC236}">
                <a16:creationId xmlns:a16="http://schemas.microsoft.com/office/drawing/2014/main" id="{A4A8879E-F637-BA38-C325-517B59E125EE}"/>
              </a:ext>
            </a:extLst>
          </p:cNvPr>
          <p:cNvSpPr>
            <a:spLocks noGrp="1"/>
          </p:cNvSpPr>
          <p:nvPr>
            <p:ph type="title" hasCustomPrompt="1"/>
          </p:nvPr>
        </p:nvSpPr>
        <p:spPr>
          <a:xfrm>
            <a:off x="612648" y="5486398"/>
            <a:ext cx="10058400" cy="669473"/>
          </a:xfrm>
        </p:spPr>
        <p:txBody>
          <a:bodyPr anchor="ctr">
            <a:normAutofit/>
          </a:bodyPr>
          <a:lstStyle>
            <a:lvl1pPr>
              <a:lnSpc>
                <a:spcPct val="120000"/>
              </a:lnSpc>
              <a:defRPr sz="1800" cap="none" baseline="0">
                <a:solidFill>
                  <a:schemeClr val="bg2"/>
                </a:solidFill>
              </a:defRPr>
            </a:lvl1pPr>
          </a:lstStyle>
          <a:p>
            <a:r>
              <a:rPr lang="en-US" dirty="0"/>
              <a:t>Quote Author</a:t>
            </a:r>
          </a:p>
        </p:txBody>
      </p:sp>
    </p:spTree>
    <p:extLst>
      <p:ext uri="{BB962C8B-B14F-4D97-AF65-F5344CB8AC3E}">
        <p14:creationId xmlns:p14="http://schemas.microsoft.com/office/powerpoint/2010/main" val="2160219630"/>
      </p:ext>
    </p:extLst>
  </p:cSld>
  <p:clrMapOvr>
    <a:overrideClrMapping bg1="dk1" tx1="lt1" bg2="dk2" tx2="lt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3">
    <p:bg>
      <p:bgPr>
        <a:solidFill>
          <a:schemeClr val="accent1">
            <a:lumMod val="5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20ED10B2-4172-93C9-B408-242DDBA504A8}"/>
              </a:ext>
            </a:extLst>
          </p:cNvPr>
          <p:cNvSpPr/>
          <p:nvPr/>
        </p:nvSpPr>
        <p:spPr>
          <a:xfrm>
            <a:off x="11250895" y="5430148"/>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32" cap="flat">
            <a:solidFill>
              <a:schemeClr val="accent2"/>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4CF4AA95-C597-81F0-35EA-96B5BA7A12BB}"/>
              </a:ext>
            </a:extLst>
          </p:cNvPr>
          <p:cNvSpPr/>
          <p:nvPr/>
        </p:nvSpPr>
        <p:spPr>
          <a:xfrm>
            <a:off x="685800" y="5780643"/>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32" cap="flat">
            <a:solidFill>
              <a:schemeClr val="accent2"/>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EDA37871-D86F-9BA6-1D96-9B3392C2F247}"/>
              </a:ext>
            </a:extLst>
          </p:cNvPr>
          <p:cNvSpPr/>
          <p:nvPr/>
        </p:nvSpPr>
        <p:spPr>
          <a:xfrm>
            <a:off x="10998565" y="5512580"/>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32" cap="flat">
            <a:solidFill>
              <a:schemeClr val="accent2"/>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DB203EFA-FE43-9B63-5768-4A3FD1509639}"/>
              </a:ext>
            </a:extLst>
          </p:cNvPr>
          <p:cNvSpPr/>
          <p:nvPr/>
        </p:nvSpPr>
        <p:spPr>
          <a:xfrm>
            <a:off x="10976145" y="5512585"/>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32" cap="flat">
            <a:solidFill>
              <a:schemeClr val="accent2"/>
            </a:solidFill>
            <a:prstDash val="solid"/>
            <a:miter/>
          </a:ln>
        </p:spPr>
        <p:txBody>
          <a:bodyPr rtlCol="0" anchor="ctr"/>
          <a:lstStyle/>
          <a:p>
            <a:endParaRPr lang="en-US"/>
          </a:p>
        </p:txBody>
      </p:sp>
      <p:sp>
        <p:nvSpPr>
          <p:cNvPr id="7" name="Content Placeholder 6">
            <a:extLst>
              <a:ext uri="{FF2B5EF4-FFF2-40B4-BE49-F238E27FC236}">
                <a16:creationId xmlns:a16="http://schemas.microsoft.com/office/drawing/2014/main" id="{A14BE2EA-8E1E-E2DA-5CCF-46908B013BF2}"/>
              </a:ext>
            </a:extLst>
          </p:cNvPr>
          <p:cNvSpPr>
            <a:spLocks noGrp="1"/>
          </p:cNvSpPr>
          <p:nvPr>
            <p:ph sz="quarter" idx="13" hasCustomPrompt="1"/>
          </p:nvPr>
        </p:nvSpPr>
        <p:spPr>
          <a:xfrm>
            <a:off x="612648" y="868680"/>
            <a:ext cx="9140952" cy="3660746"/>
          </a:xfrm>
        </p:spPr>
        <p:txBody>
          <a:bodyPr anchor="ctr">
            <a:noAutofit/>
          </a:bodyPr>
          <a:lstStyle>
            <a:lvl1pPr marL="164592" indent="-164592">
              <a:lnSpc>
                <a:spcPct val="110000"/>
              </a:lnSpc>
              <a:spcBef>
                <a:spcPts val="0"/>
              </a:spcBef>
              <a:buNone/>
              <a:defRPr sz="5400" b="0" i="0" cap="all" baseline="0">
                <a:solidFill>
                  <a:schemeClr val="bg2"/>
                </a:solidFill>
                <a:latin typeface="+mj-lt"/>
              </a:defRPr>
            </a:lvl1pPr>
          </a:lstStyle>
          <a:p>
            <a:pPr lvl="0"/>
            <a:r>
              <a:rPr lang="en-US" dirty="0"/>
              <a:t>Click to add Quote</a:t>
            </a:r>
          </a:p>
        </p:txBody>
      </p:sp>
      <p:sp>
        <p:nvSpPr>
          <p:cNvPr id="4" name="Footer Placeholder 3">
            <a:extLst>
              <a:ext uri="{FF2B5EF4-FFF2-40B4-BE49-F238E27FC236}">
                <a16:creationId xmlns:a16="http://schemas.microsoft.com/office/drawing/2014/main" id="{B23912E3-7555-EAAB-BE83-59ED3B5C9E5B}"/>
              </a:ext>
            </a:extLst>
          </p:cNvPr>
          <p:cNvSpPr>
            <a:spLocks noGrp="1"/>
          </p:cNvSpPr>
          <p:nvPr>
            <p:ph type="ftr" sz="quarter" idx="11"/>
          </p:nvPr>
        </p:nvSpPr>
        <p:spPr/>
        <p:txBody>
          <a:bodyPr>
            <a:noAutofit/>
          </a:bodyPr>
          <a:lstStyle>
            <a:lvl1pPr>
              <a:defRPr>
                <a:solidFill>
                  <a:schemeClr val="bg1"/>
                </a:solidFill>
              </a:defRPr>
            </a:lvl1pPr>
          </a:lstStyle>
          <a:p>
            <a:r>
              <a:rPr lang="en-US"/>
              <a:t>Sample Footer Text</a:t>
            </a:r>
          </a:p>
        </p:txBody>
      </p:sp>
      <p:sp>
        <p:nvSpPr>
          <p:cNvPr id="3" name="Date Placeholder 2">
            <a:extLst>
              <a:ext uri="{FF2B5EF4-FFF2-40B4-BE49-F238E27FC236}">
                <a16:creationId xmlns:a16="http://schemas.microsoft.com/office/drawing/2014/main" id="{C344C372-F7FA-5AA5-92C1-CF476A26623E}"/>
              </a:ext>
            </a:extLst>
          </p:cNvPr>
          <p:cNvSpPr>
            <a:spLocks noGrp="1"/>
          </p:cNvSpPr>
          <p:nvPr>
            <p:ph type="dt" sz="half" idx="10"/>
          </p:nvPr>
        </p:nvSpPr>
        <p:spPr/>
        <p:txBody>
          <a:bodyPr>
            <a:noAutofit/>
          </a:bodyPr>
          <a:lstStyle>
            <a:lvl1pPr>
              <a:defRPr>
                <a:solidFill>
                  <a:schemeClr val="bg1"/>
                </a:solidFill>
              </a:defRPr>
            </a:lvl1pPr>
          </a:lstStyle>
          <a:p>
            <a:fld id="{D02BF1DD-1BF4-406D-9906-B4846BCC8D55}" type="datetime1">
              <a:rPr lang="en-US" smtClean="0"/>
              <a:pPr/>
              <a:t>3/6/26</a:t>
            </a:fld>
            <a:endParaRPr lang="en-US"/>
          </a:p>
        </p:txBody>
      </p:sp>
      <p:sp>
        <p:nvSpPr>
          <p:cNvPr id="5" name="Slide Number Placeholder 4">
            <a:extLst>
              <a:ext uri="{FF2B5EF4-FFF2-40B4-BE49-F238E27FC236}">
                <a16:creationId xmlns:a16="http://schemas.microsoft.com/office/drawing/2014/main" id="{C6EAECF6-9F03-4C12-4BD4-4E8AE63A4F3A}"/>
              </a:ext>
            </a:extLst>
          </p:cNvPr>
          <p:cNvSpPr>
            <a:spLocks noGrp="1"/>
          </p:cNvSpPr>
          <p:nvPr>
            <p:ph type="sldNum" sz="quarter" idx="12"/>
          </p:nvPr>
        </p:nvSpPr>
        <p:spPr/>
        <p:txBody>
          <a:bodyPr>
            <a:noAutofit/>
          </a:bodyPr>
          <a:lstStyle>
            <a:lvl1pPr>
              <a:defRPr>
                <a:solidFill>
                  <a:schemeClr val="bg1"/>
                </a:solidFill>
              </a:defRPr>
            </a:lvl1pPr>
          </a:lstStyle>
          <a:p>
            <a:fld id="{AEAA3239-9EA4-4A65-A281-97F994456D9F}" type="slidenum">
              <a:rPr lang="en-US" smtClean="0"/>
              <a:pPr/>
              <a:t>‹#›</a:t>
            </a:fld>
            <a:endParaRPr lang="en-US"/>
          </a:p>
        </p:txBody>
      </p:sp>
      <p:sp>
        <p:nvSpPr>
          <p:cNvPr id="13" name="Title 12">
            <a:extLst>
              <a:ext uri="{FF2B5EF4-FFF2-40B4-BE49-F238E27FC236}">
                <a16:creationId xmlns:a16="http://schemas.microsoft.com/office/drawing/2014/main" id="{F259B8E5-883A-B6CE-4C6C-F6F48B038CDE}"/>
              </a:ext>
            </a:extLst>
          </p:cNvPr>
          <p:cNvSpPr>
            <a:spLocks noGrp="1"/>
          </p:cNvSpPr>
          <p:nvPr>
            <p:ph type="title" hasCustomPrompt="1"/>
          </p:nvPr>
        </p:nvSpPr>
        <p:spPr>
          <a:xfrm>
            <a:off x="612648" y="4617720"/>
            <a:ext cx="9140951" cy="788609"/>
          </a:xfrm>
        </p:spPr>
        <p:txBody>
          <a:bodyPr anchor="t">
            <a:normAutofit/>
          </a:bodyPr>
          <a:lstStyle>
            <a:lvl1pPr>
              <a:lnSpc>
                <a:spcPct val="120000"/>
              </a:lnSpc>
              <a:defRPr sz="1800" cap="none" baseline="0">
                <a:solidFill>
                  <a:schemeClr val="bg2"/>
                </a:solidFill>
              </a:defRPr>
            </a:lvl1pPr>
          </a:lstStyle>
          <a:p>
            <a:r>
              <a:rPr lang="en-US" dirty="0"/>
              <a:t>Quote Author</a:t>
            </a:r>
          </a:p>
        </p:txBody>
      </p:sp>
    </p:spTree>
    <p:extLst>
      <p:ext uri="{BB962C8B-B14F-4D97-AF65-F5344CB8AC3E}">
        <p14:creationId xmlns:p14="http://schemas.microsoft.com/office/powerpoint/2010/main" val="229188047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7" y="685800"/>
            <a:ext cx="10963655" cy="1133170"/>
          </a:xfrm>
        </p:spPr>
        <p:txBody>
          <a:bodyPr anchor="b">
            <a:noAutofit/>
          </a:bodyPr>
          <a:lstStyle/>
          <a:p>
            <a:r>
              <a:rPr lang="en-US" dirty="0"/>
              <a:t>Click to edit Master title style</a:t>
            </a:r>
          </a:p>
        </p:txBody>
      </p:sp>
      <p:sp>
        <p:nvSpPr>
          <p:cNvPr id="4" name="Content Placeholder 3">
            <a:extLst>
              <a:ext uri="{FF2B5EF4-FFF2-40B4-BE49-F238E27FC236}">
                <a16:creationId xmlns:a16="http://schemas.microsoft.com/office/drawing/2014/main" id="{6627D5A5-84C3-7EDE-A8EB-2DE057DE46AB}"/>
              </a:ext>
            </a:extLst>
          </p:cNvPr>
          <p:cNvSpPr>
            <a:spLocks noGrp="1"/>
          </p:cNvSpPr>
          <p:nvPr>
            <p:ph sz="quarter" idx="15"/>
          </p:nvPr>
        </p:nvSpPr>
        <p:spPr>
          <a:xfrm>
            <a:off x="612775" y="1965960"/>
            <a:ext cx="5074920" cy="4195763"/>
          </a:xfrm>
        </p:spPr>
        <p:txBody>
          <a:bodyPr>
            <a:noAutofit/>
          </a:bodyPr>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9">
            <a:extLst>
              <a:ext uri="{FF2B5EF4-FFF2-40B4-BE49-F238E27FC236}">
                <a16:creationId xmlns:a16="http://schemas.microsoft.com/office/drawing/2014/main" id="{D54150AE-A7C6-D328-35D7-F5B840930E3B}"/>
              </a:ext>
            </a:extLst>
          </p:cNvPr>
          <p:cNvSpPr>
            <a:spLocks noGrp="1"/>
          </p:cNvSpPr>
          <p:nvPr>
            <p:ph sz="quarter" idx="16"/>
          </p:nvPr>
        </p:nvSpPr>
        <p:spPr>
          <a:xfrm>
            <a:off x="6470969" y="1965960"/>
            <a:ext cx="5075237" cy="4195763"/>
          </a:xfrm>
        </p:spPr>
        <p:txBody>
          <a:bodyPr>
            <a:no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noAutofit/>
          </a:bodyPr>
          <a:lstStyle/>
          <a:p>
            <a:r>
              <a:rPr lang="en-US"/>
              <a:t>Sample Footer Text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noAutofit/>
          </a:bodyPr>
          <a:lstStyle/>
          <a:p>
            <a:fld id="{CD0A52C9-A7D6-4EB8-8F3D-1519181DDC1D}" type="datetime1">
              <a:rPr lang="en-US" smtClean="0"/>
              <a:t>3/6/26</a:t>
            </a:fld>
            <a:endParaRPr lang="en-US"/>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279024391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FA77448-F1DA-CAC1-9B05-8F5CE65586ED}"/>
              </a:ext>
            </a:extLst>
          </p:cNvPr>
          <p:cNvSpPr>
            <a:spLocks noGrp="1"/>
          </p:cNvSpPr>
          <p:nvPr>
            <p:ph type="title"/>
          </p:nvPr>
        </p:nvSpPr>
        <p:spPr>
          <a:xfrm>
            <a:off x="612647" y="685800"/>
            <a:ext cx="10963655" cy="1133170"/>
          </a:xfrm>
        </p:spPr>
        <p:txBody>
          <a:bodyPr anchor="b">
            <a:noAutofit/>
          </a:bodyPr>
          <a:lstStyle/>
          <a:p>
            <a:r>
              <a:rPr lang="en-US" dirty="0"/>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40080" y="1878566"/>
            <a:ext cx="5074920" cy="559834"/>
          </a:xfrm>
        </p:spPr>
        <p:txBody>
          <a:bodyPr anchor="b">
            <a:noAutofit/>
          </a:bodyPr>
          <a:lstStyle>
            <a:lvl1pPr marL="0" indent="0">
              <a:lnSpc>
                <a:spcPct val="90000"/>
              </a:lnSpc>
              <a:buNone/>
              <a:defRPr sz="16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497572" y="1878566"/>
            <a:ext cx="5075556" cy="559834"/>
          </a:xfrm>
        </p:spPr>
        <p:txBody>
          <a:bodyPr anchor="b">
            <a:noAutofit/>
          </a:bodyPr>
          <a:lstStyle>
            <a:lvl1pPr marL="0" indent="0">
              <a:lnSpc>
                <a:spcPct val="90000"/>
              </a:lnSpc>
              <a:buNone/>
              <a:defRPr sz="16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5776AAF7-C632-FCD0-6A60-E0EA4A52F229}"/>
              </a:ext>
            </a:extLst>
          </p:cNvPr>
          <p:cNvSpPr>
            <a:spLocks noGrp="1"/>
          </p:cNvSpPr>
          <p:nvPr>
            <p:ph sz="quarter" idx="15"/>
          </p:nvPr>
        </p:nvSpPr>
        <p:spPr>
          <a:xfrm>
            <a:off x="609600" y="2514600"/>
            <a:ext cx="5075238" cy="3659188"/>
          </a:xfrm>
        </p:spPr>
        <p:txBody>
          <a:bodyPr>
            <a:no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1">
            <a:extLst>
              <a:ext uri="{FF2B5EF4-FFF2-40B4-BE49-F238E27FC236}">
                <a16:creationId xmlns:a16="http://schemas.microsoft.com/office/drawing/2014/main" id="{CD998360-6973-27D8-8B08-ACAE10572B32}"/>
              </a:ext>
            </a:extLst>
          </p:cNvPr>
          <p:cNvSpPr>
            <a:spLocks noGrp="1"/>
          </p:cNvSpPr>
          <p:nvPr>
            <p:ph sz="quarter" idx="16"/>
          </p:nvPr>
        </p:nvSpPr>
        <p:spPr>
          <a:xfrm>
            <a:off x="6497572" y="2514600"/>
            <a:ext cx="5075556" cy="3659188"/>
          </a:xfrm>
        </p:spPr>
        <p:txBody>
          <a:bodyPr>
            <a:noAutofit/>
          </a:bodyPr>
          <a:lstStyle>
            <a:lvl1pPr>
              <a:defRPr sz="1400"/>
            </a:lvl1pPr>
            <a:lvl2pPr>
              <a:defRPr sz="1400"/>
            </a:lvl2pPr>
            <a:lvl3pPr>
              <a:defRPr sz="14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noAutofit/>
          </a:bodyPr>
          <a:lstStyle/>
          <a:p>
            <a:r>
              <a:rPr lang="en-US"/>
              <a:t>Sample Footer Text</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noAutofit/>
          </a:bodyPr>
          <a:lstStyle/>
          <a:p>
            <a:fld id="{2E9CE581-A048-42A8-B14C-488A3338D2F0}" type="datetime1">
              <a:rPr lang="en-US" smtClean="0"/>
              <a:t>3/6/26</a:t>
            </a:fld>
            <a:endParaRPr lang="en-US"/>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128535362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F5184-1DAA-DFF4-A408-3D5DD1517148}"/>
              </a:ext>
            </a:extLst>
          </p:cNvPr>
          <p:cNvSpPr>
            <a:spLocks noGrp="1"/>
          </p:cNvSpPr>
          <p:nvPr>
            <p:ph type="title"/>
          </p:nvPr>
        </p:nvSpPr>
        <p:spPr>
          <a:xfrm>
            <a:off x="612647" y="685800"/>
            <a:ext cx="10963655" cy="1133170"/>
          </a:xfrm>
        </p:spPr>
        <p:txBody>
          <a:bodyPr anchor="b">
            <a:noAutofit/>
          </a:bodyPr>
          <a:lstStyle/>
          <a:p>
            <a:r>
              <a:rPr lang="en-US" dirty="0"/>
              <a:t>Click to edit Master title style</a:t>
            </a:r>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noAutofit/>
          </a:bodyPr>
          <a:lstStyle/>
          <a:p>
            <a:r>
              <a:rPr lang="en-US"/>
              <a:t>Sample Footer Text</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noAutofit/>
          </a:bodyPr>
          <a:lstStyle/>
          <a:p>
            <a:fld id="{F37B15FB-E45F-4977-9C40-BB6531CE6EA6}" type="datetime1">
              <a:rPr lang="en-US" smtClean="0"/>
              <a:t>3/6/26</a:t>
            </a:fld>
            <a:endParaRPr lang="en-US"/>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348815250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noAutofit/>
          </a:bodyPr>
          <a:lstStyle/>
          <a:p>
            <a:r>
              <a:rPr lang="en-US"/>
              <a:t>Sample Footer Text</a:t>
            </a:r>
          </a:p>
        </p:txBody>
      </p:sp>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noAutofit/>
          </a:bodyPr>
          <a:lstStyle/>
          <a:p>
            <a:fld id="{18922BC5-E711-4A36-A80E-0A418F83672D}" type="datetime1">
              <a:rPr lang="en-US" smtClean="0"/>
              <a:t>3/6/26</a:t>
            </a:fld>
            <a:endParaRPr lang="en-US"/>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112599015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A9EA653-B766-E096-036C-1C173E2991BD}"/>
              </a:ext>
            </a:extLst>
          </p:cNvPr>
          <p:cNvSpPr>
            <a:spLocks noGrp="1"/>
          </p:cNvSpPr>
          <p:nvPr>
            <p:ph type="title"/>
          </p:nvPr>
        </p:nvSpPr>
        <p:spPr>
          <a:xfrm>
            <a:off x="612647" y="685800"/>
            <a:ext cx="3654553" cy="3643916"/>
          </a:xfrm>
        </p:spPr>
        <p:txBody>
          <a:bodyPr anchor="t">
            <a:noAutofit/>
          </a:bodyPr>
          <a:lstStyle>
            <a:lvl1pPr>
              <a:defRPr sz="5400"/>
            </a:lvl1pPr>
          </a:lstStyle>
          <a:p>
            <a:r>
              <a:rPr lang="en-US" dirty="0"/>
              <a:t>Click to edit Master title style</a:t>
            </a:r>
          </a:p>
        </p:txBody>
      </p:sp>
      <p:sp>
        <p:nvSpPr>
          <p:cNvPr id="9" name="Text Placeholder 3">
            <a:extLst>
              <a:ext uri="{FF2B5EF4-FFF2-40B4-BE49-F238E27FC236}">
                <a16:creationId xmlns:a16="http://schemas.microsoft.com/office/drawing/2014/main" id="{31845593-CC30-27D6-3F82-E2BA784C49F2}"/>
              </a:ext>
            </a:extLst>
          </p:cNvPr>
          <p:cNvSpPr>
            <a:spLocks noGrp="1"/>
          </p:cNvSpPr>
          <p:nvPr>
            <p:ph type="body" sz="half" idx="2"/>
          </p:nvPr>
        </p:nvSpPr>
        <p:spPr>
          <a:xfrm>
            <a:off x="612647" y="4526280"/>
            <a:ext cx="3654553" cy="1621111"/>
          </a:xfrm>
        </p:spPr>
        <p:txBody>
          <a:bodyPr anchor="b">
            <a:no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4876801" y="685800"/>
            <a:ext cx="6699502" cy="5486400"/>
          </a:xfrm>
        </p:spPr>
        <p:txBody>
          <a:bodyPr vert="horz" lIns="91440" tIns="45720" rIns="91440" bIns="45720" rtlCol="0">
            <a:noAutofit/>
          </a:bodyPr>
          <a:lstStyle>
            <a:lvl1pPr>
              <a:defRPr lang="en-US" sz="1400" dirty="0"/>
            </a:lvl1pPr>
            <a:lvl2pP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noAutofit/>
          </a:bodyPr>
          <a:lstStyle/>
          <a:p>
            <a:r>
              <a:rPr lang="en-US"/>
              <a:t>Sample Footer Text</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noAutofit/>
          </a:bodyPr>
          <a:lstStyle/>
          <a:p>
            <a:fld id="{81D94988-488B-40CC-9623-27A54F95F7B4}" type="datetime1">
              <a:rPr lang="en-US" smtClean="0"/>
              <a:t>3/6/26</a:t>
            </a:fld>
            <a:endParaRPr lang="en-US"/>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427365434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612647" y="685800"/>
            <a:ext cx="3654553" cy="3643916"/>
          </a:xfrm>
        </p:spPr>
        <p:txBody>
          <a:bodyPr anchor="t">
            <a:noAutofit/>
          </a:bodyPr>
          <a:lstStyle>
            <a:lvl1pPr>
              <a:defRPr sz="5400"/>
            </a:lvl1pPr>
          </a:lstStyle>
          <a:p>
            <a:r>
              <a:rPr lang="en-US" dirty="0"/>
              <a:t>Click to edit Master title style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12647" y="4526280"/>
            <a:ext cx="3654553" cy="1621111"/>
          </a:xfrm>
        </p:spPr>
        <p:txBody>
          <a:bodyPr anchor="b">
            <a:no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hasCustomPrompt="1"/>
          </p:nvPr>
        </p:nvSpPr>
        <p:spPr>
          <a:xfrm>
            <a:off x="4872039" y="685800"/>
            <a:ext cx="6699502" cy="5442639"/>
          </a:xfrm>
          <a:blipFill>
            <a:blip r:embed="rId2">
              <a:alphaModFix amt="60000"/>
            </a:blip>
            <a:stretch>
              <a:fillRect/>
            </a:stretch>
          </a:blipFill>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a:t>
            </a:r>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noAutofit/>
          </a:bodyPr>
          <a:lstStyle/>
          <a:p>
            <a:r>
              <a:rPr lang="en-US"/>
              <a:t>Sample Footer Text</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noAutofit/>
          </a:bodyPr>
          <a:lstStyle/>
          <a:p>
            <a:fld id="{FA3C7011-18F0-49E4-85C9-3E22BE44E3EB}" type="datetime1">
              <a:rPr lang="en-US" smtClean="0"/>
              <a:t>3/6/26</a:t>
            </a:fld>
            <a:endParaRPr lang="en-US"/>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3531883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with Picture 3">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6704076" y="685801"/>
            <a:ext cx="4872227" cy="2743200"/>
          </a:xfrm>
        </p:spPr>
        <p:txBody>
          <a:bodyPr vert="horz" lIns="91440" tIns="45720" rIns="91440" bIns="45720" rtlCol="0" anchor="t">
            <a:noAutofit/>
          </a:bodyPr>
          <a:lstStyle>
            <a:lvl1pPr>
              <a:defRPr lang="en-US" sz="7000" dirty="0">
                <a:solidFill>
                  <a:schemeClr val="bg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6702552" y="5277548"/>
            <a:ext cx="4873752" cy="894639"/>
          </a:xfrm>
        </p:spPr>
        <p:txBody>
          <a:bodyPr vert="horz" lIns="91440" tIns="45720" rIns="91440" bIns="45720" rtlCol="0" anchor="t">
            <a:noAutofit/>
          </a:bodyPr>
          <a:lstStyle>
            <a:lvl1pPr marL="0" indent="0">
              <a:buNone/>
              <a:defRPr lang="en-US" sz="1800" dirty="0">
                <a:solidFill>
                  <a:schemeClr val="bg2"/>
                </a:solidFill>
              </a:defRPr>
            </a:lvl1pPr>
          </a:lstStyle>
          <a:p>
            <a:pPr lvl="0"/>
            <a:r>
              <a:rPr lang="en-US" dirty="0"/>
              <a:t>Click to edit Master subtitle style</a:t>
            </a:r>
          </a:p>
        </p:txBody>
      </p:sp>
      <p:sp>
        <p:nvSpPr>
          <p:cNvPr id="18" name="Picture Placeholder 17">
            <a:extLst>
              <a:ext uri="{FF2B5EF4-FFF2-40B4-BE49-F238E27FC236}">
                <a16:creationId xmlns:a16="http://schemas.microsoft.com/office/drawing/2014/main" id="{74A0A082-71CB-3C57-3B74-102869C0CAC7}"/>
              </a:ext>
            </a:extLst>
          </p:cNvPr>
          <p:cNvSpPr>
            <a:spLocks noGrp="1"/>
          </p:cNvSpPr>
          <p:nvPr>
            <p:ph type="pic" sz="quarter" idx="13"/>
          </p:nvPr>
        </p:nvSpPr>
        <p:spPr>
          <a:xfrm>
            <a:off x="0" y="0"/>
            <a:ext cx="6096000" cy="6858000"/>
          </a:xfrm>
          <a:blipFill>
            <a:blip r:embed="rId2">
              <a:alphaModFix amt="60000"/>
            </a:blip>
            <a:stretch>
              <a:fillRect/>
            </a:stretch>
          </a:blipFill>
        </p:spPr>
        <p:txBody>
          <a:bodyPr/>
          <a:lstStyle/>
          <a:p>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6702552" y="6343955"/>
            <a:ext cx="2100482" cy="365125"/>
          </a:xfrm>
        </p:spPr>
        <p:txBody>
          <a:bodyPr>
            <a:noAutofit/>
          </a:bodyPr>
          <a:lstStyle>
            <a:lvl1pPr>
              <a:defRPr>
                <a:solidFill>
                  <a:schemeClr val="bg1"/>
                </a:solidFill>
              </a:defRPr>
            </a:lvl1pPr>
          </a:lstStyle>
          <a:p>
            <a:r>
              <a:rPr lang="en-US" dirty="0"/>
              <a:t>Sample Footer Text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9618883" y="6343955"/>
            <a:ext cx="1475163" cy="365125"/>
          </a:xfrm>
        </p:spPr>
        <p:txBody>
          <a:bodyPr>
            <a:noAutofit/>
          </a:bodyPr>
          <a:lstStyle>
            <a:lvl1pPr>
              <a:defRPr>
                <a:solidFill>
                  <a:schemeClr val="bg1"/>
                </a:solidFill>
                <a:effectLst/>
              </a:defRPr>
            </a:lvl1pPr>
          </a:lstStyle>
          <a:p>
            <a:fld id="{1F92EF8E-B9EB-49F8-83E1-F362FA442011}" type="datetime1">
              <a:rPr lang="en-US" smtClean="0"/>
              <a:pPr/>
              <a:t>3/6/26</a:t>
            </a:fld>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noAutofit/>
          </a:bodyPr>
          <a:lstStyle>
            <a:lvl1pPr>
              <a:defRPr>
                <a:solidFill>
                  <a:schemeClr val="bg1"/>
                </a:solidFill>
              </a:defRPr>
            </a:lvl1pPr>
          </a:lstStyle>
          <a:p>
            <a:fld id="{AEAA3239-9EA4-4A65-A281-97F994456D9F}" type="slidenum">
              <a:rPr lang="en-US" smtClean="0"/>
              <a:pPr/>
              <a:t>‹#›</a:t>
            </a:fld>
            <a:endParaRPr lang="en-US"/>
          </a:p>
        </p:txBody>
      </p:sp>
      <p:cxnSp>
        <p:nvCxnSpPr>
          <p:cNvPr id="10" name="Straight Connector 9">
            <a:extLst>
              <a:ext uri="{FF2B5EF4-FFF2-40B4-BE49-F238E27FC236}">
                <a16:creationId xmlns:a16="http://schemas.microsoft.com/office/drawing/2014/main" id="{0D373E34-3B51-EAD4-B8AB-256ACA4B8D8C}"/>
              </a:ext>
            </a:extLst>
          </p:cNvPr>
          <p:cNvCxnSpPr>
            <a:cxnSpLocks/>
          </p:cNvCxnSpPr>
          <p:nvPr userDrawn="1"/>
        </p:nvCxnSpPr>
        <p:spPr>
          <a:xfrm>
            <a:off x="6704076" y="4876800"/>
            <a:ext cx="4873752" cy="0"/>
          </a:xfrm>
          <a:prstGeom prst="line">
            <a:avLst/>
          </a:prstGeom>
          <a:ln w="3175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4860335"/>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Conclusion">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8" y="685800"/>
            <a:ext cx="10972800" cy="1828800"/>
          </a:xfrm>
        </p:spPr>
        <p:txBody>
          <a:bodyPr anchor="b">
            <a:noAutofit/>
          </a:bodyPr>
          <a:lstStyle>
            <a:lvl1pPr>
              <a:defRPr sz="9000"/>
            </a:lvl1pPr>
          </a:lstStyle>
          <a:p>
            <a:r>
              <a:rPr lang="en-US" dirty="0"/>
              <a:t>Click to edit Master title style</a:t>
            </a:r>
          </a:p>
        </p:txBody>
      </p:sp>
      <p:sp>
        <p:nvSpPr>
          <p:cNvPr id="8" name="Content Placeholder 7">
            <a:extLst>
              <a:ext uri="{FF2B5EF4-FFF2-40B4-BE49-F238E27FC236}">
                <a16:creationId xmlns:a16="http://schemas.microsoft.com/office/drawing/2014/main" id="{C7E1FCC9-2D1D-9C6B-8C9A-E3D0A77DBEF0}"/>
              </a:ext>
            </a:extLst>
          </p:cNvPr>
          <p:cNvSpPr>
            <a:spLocks noGrp="1"/>
          </p:cNvSpPr>
          <p:nvPr>
            <p:ph sz="quarter" idx="13"/>
          </p:nvPr>
        </p:nvSpPr>
        <p:spPr>
          <a:xfrm>
            <a:off x="612775" y="3429000"/>
            <a:ext cx="10972800" cy="2743198"/>
          </a:xfrm>
        </p:spPr>
        <p:txBody>
          <a:bodyPr>
            <a:noAutofit/>
          </a:bodyPr>
          <a:lstStyle>
            <a:lvl1pPr marL="0" indent="0">
              <a:buNone/>
              <a:defRPr sz="1400"/>
            </a:lvl1pPr>
            <a:lvl2pPr marL="228600" indent="0">
              <a:buNone/>
              <a:defRPr sz="1400"/>
            </a:lvl2pPr>
            <a:lvl3pPr marL="457200" indent="0">
              <a:buNone/>
              <a:defRPr sz="1400"/>
            </a:lvl3pPr>
            <a:lvl4pPr marL="685800" indent="0">
              <a:buNone/>
              <a:defRPr sz="1400"/>
            </a:lvl4pPr>
            <a:lvl5pPr marL="914400" inden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9" name="Straight Connector 8">
            <a:extLst>
              <a:ext uri="{FF2B5EF4-FFF2-40B4-BE49-F238E27FC236}">
                <a16:creationId xmlns:a16="http://schemas.microsoft.com/office/drawing/2014/main" id="{A07EC6D5-3C89-D412-4A74-4DD843571D29}"/>
              </a:ext>
            </a:extLst>
          </p:cNvPr>
          <p:cNvCxnSpPr/>
          <p:nvPr userDrawn="1"/>
        </p:nvCxnSpPr>
        <p:spPr>
          <a:xfrm>
            <a:off x="621792" y="2895600"/>
            <a:ext cx="10963656" cy="0"/>
          </a:xfrm>
          <a:prstGeom prst="line">
            <a:avLst/>
          </a:prstGeom>
          <a:ln w="31750">
            <a:solidFill>
              <a:schemeClr val="accent4"/>
            </a:solidFill>
          </a:ln>
        </p:spPr>
        <p:style>
          <a:lnRef idx="1">
            <a:schemeClr val="accent1"/>
          </a:lnRef>
          <a:fillRef idx="0">
            <a:schemeClr val="accent1"/>
          </a:fillRef>
          <a:effectRef idx="0">
            <a:schemeClr val="accent1"/>
          </a:effectRef>
          <a:fontRef idx="minor">
            <a:schemeClr val="tx1"/>
          </a:fontRef>
        </p:style>
      </p:cxn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noAutofit/>
          </a:bodyPr>
          <a:lstStyle/>
          <a:p>
            <a:r>
              <a:rPr lang="en-US"/>
              <a:t>Sample Footer Text</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noAutofit/>
          </a:bodyPr>
          <a:lstStyle/>
          <a:p>
            <a:fld id="{8B1E6060-C53E-4F28-8D83-0C4FB26C4A3F}" type="datetime1">
              <a:rPr lang="en-US" smtClean="0"/>
              <a:t>3/6/26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494120587"/>
      </p:ext>
    </p:extLst>
  </p:cSld>
  <p:clrMapOvr>
    <a:overrideClrMapping bg1="dk1" tx1="lt1" bg2="dk2" tx2="lt2" accent1="accent1" accent2="accent2" accent3="accent3" accent4="accent4" accent5="accent5" accent6="accent6" hlink="hlink" folHlink="folHlink"/>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nclusion 2">
    <p:bg>
      <p:bgPr>
        <a:solidFill>
          <a:schemeClr val="bg2"/>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FAB975A1-C2E9-D1D4-3C6F-7296B13798B1}"/>
              </a:ext>
            </a:extLst>
          </p:cNvPr>
          <p:cNvSpPr/>
          <p:nvPr/>
        </p:nvSpPr>
        <p:spPr>
          <a:xfrm>
            <a:off x="11254003" y="729226"/>
            <a:ext cx="6296" cy="742941"/>
          </a:xfrm>
          <a:custGeom>
            <a:avLst/>
            <a:gdLst>
              <a:gd name="connsiteX0" fmla="*/ 0 w 6296"/>
              <a:gd name="connsiteY0" fmla="*/ 0 h 742941"/>
              <a:gd name="connsiteX1" fmla="*/ 0 w 6296"/>
              <a:gd name="connsiteY1" fmla="*/ 742942 h 742941"/>
            </a:gdLst>
            <a:ahLst/>
            <a:cxnLst>
              <a:cxn ang="0">
                <a:pos x="connsiteX0" y="connsiteY0"/>
              </a:cxn>
              <a:cxn ang="0">
                <a:pos x="connsiteX1" y="connsiteY1"/>
              </a:cxn>
            </a:cxnLst>
            <a:rect l="l" t="t" r="r" b="b"/>
            <a:pathLst>
              <a:path w="6296" h="742941">
                <a:moveTo>
                  <a:pt x="0" y="0"/>
                </a:moveTo>
                <a:lnTo>
                  <a:pt x="0" y="742942"/>
                </a:lnTo>
              </a:path>
            </a:pathLst>
          </a:custGeom>
          <a:ln w="31077" cap="flat">
            <a:solidFill>
              <a:schemeClr val="accent4"/>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B243F218-F67B-B464-9035-A6AA389E6224}"/>
              </a:ext>
            </a:extLst>
          </p:cNvPr>
          <p:cNvSpPr/>
          <p:nvPr/>
        </p:nvSpPr>
        <p:spPr>
          <a:xfrm>
            <a:off x="10866791" y="1080910"/>
            <a:ext cx="742942" cy="6296"/>
          </a:xfrm>
          <a:custGeom>
            <a:avLst/>
            <a:gdLst>
              <a:gd name="connsiteX0" fmla="*/ 742942 w 742942"/>
              <a:gd name="connsiteY0" fmla="*/ 0 h 6296"/>
              <a:gd name="connsiteX1" fmla="*/ 0 w 742942"/>
              <a:gd name="connsiteY1" fmla="*/ 0 h 6296"/>
            </a:gdLst>
            <a:ahLst/>
            <a:cxnLst>
              <a:cxn ang="0">
                <a:pos x="connsiteX0" y="connsiteY0"/>
              </a:cxn>
              <a:cxn ang="0">
                <a:pos x="connsiteX1" y="connsiteY1"/>
              </a:cxn>
            </a:cxnLst>
            <a:rect l="l" t="t" r="r" b="b"/>
            <a:pathLst>
              <a:path w="742942" h="6296">
                <a:moveTo>
                  <a:pt x="742942" y="0"/>
                </a:moveTo>
                <a:lnTo>
                  <a:pt x="0" y="0"/>
                </a:lnTo>
              </a:path>
            </a:pathLst>
          </a:custGeom>
          <a:ln w="31077" cap="flat">
            <a:solidFill>
              <a:schemeClr val="accent4"/>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61F0E05A-E796-C1AE-DCB2-706459874FC1}"/>
              </a:ext>
            </a:extLst>
          </p:cNvPr>
          <p:cNvSpPr/>
          <p:nvPr/>
        </p:nvSpPr>
        <p:spPr>
          <a:xfrm>
            <a:off x="11003886" y="811408"/>
            <a:ext cx="525338" cy="525339"/>
          </a:xfrm>
          <a:custGeom>
            <a:avLst/>
            <a:gdLst>
              <a:gd name="connsiteX0" fmla="*/ 525339 w 525338"/>
              <a:gd name="connsiteY0" fmla="*/ 0 h 525339"/>
              <a:gd name="connsiteX1" fmla="*/ 0 w 525338"/>
              <a:gd name="connsiteY1" fmla="*/ 525339 h 525339"/>
            </a:gdLst>
            <a:ahLst/>
            <a:cxnLst>
              <a:cxn ang="0">
                <a:pos x="connsiteX0" y="connsiteY0"/>
              </a:cxn>
              <a:cxn ang="0">
                <a:pos x="connsiteX1" y="connsiteY1"/>
              </a:cxn>
            </a:cxnLst>
            <a:rect l="l" t="t" r="r" b="b"/>
            <a:pathLst>
              <a:path w="525338" h="525339">
                <a:moveTo>
                  <a:pt x="525339" y="0"/>
                </a:moveTo>
                <a:lnTo>
                  <a:pt x="0" y="525339"/>
                </a:lnTo>
              </a:path>
            </a:pathLst>
          </a:custGeom>
          <a:ln w="31077" cap="flat">
            <a:solidFill>
              <a:schemeClr val="accent4"/>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BC863187-9C01-45D7-5737-0DEACAA80C83}"/>
              </a:ext>
            </a:extLst>
          </p:cNvPr>
          <p:cNvSpPr/>
          <p:nvPr/>
        </p:nvSpPr>
        <p:spPr>
          <a:xfrm>
            <a:off x="10981626" y="811414"/>
            <a:ext cx="525342" cy="525339"/>
          </a:xfrm>
          <a:custGeom>
            <a:avLst/>
            <a:gdLst>
              <a:gd name="connsiteX0" fmla="*/ 525343 w 525342"/>
              <a:gd name="connsiteY0" fmla="*/ 525339 h 525339"/>
              <a:gd name="connsiteX1" fmla="*/ 0 w 525342"/>
              <a:gd name="connsiteY1" fmla="*/ 0 h 525339"/>
            </a:gdLst>
            <a:ahLst/>
            <a:cxnLst>
              <a:cxn ang="0">
                <a:pos x="connsiteX0" y="connsiteY0"/>
              </a:cxn>
              <a:cxn ang="0">
                <a:pos x="connsiteX1" y="connsiteY1"/>
              </a:cxn>
            </a:cxnLst>
            <a:rect l="l" t="t" r="r" b="b"/>
            <a:pathLst>
              <a:path w="525342" h="525339">
                <a:moveTo>
                  <a:pt x="525343" y="525339"/>
                </a:moveTo>
                <a:lnTo>
                  <a:pt x="0" y="0"/>
                </a:lnTo>
              </a:path>
            </a:pathLst>
          </a:custGeom>
          <a:ln w="31077" cap="flat">
            <a:solidFill>
              <a:schemeClr val="accent4"/>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2648" y="685800"/>
            <a:ext cx="8226424" cy="3725056"/>
          </a:xfrm>
        </p:spPr>
        <p:txBody>
          <a:bodyPr anchor="b">
            <a:noAutofit/>
          </a:bodyPr>
          <a:lstStyle>
            <a:lvl1pPr>
              <a:defRPr sz="9000"/>
            </a:lvl1pPr>
          </a:lstStyle>
          <a:p>
            <a:r>
              <a:rPr lang="en-US" dirty="0"/>
              <a:t>Click to edit Master title style</a:t>
            </a:r>
          </a:p>
        </p:txBody>
      </p:sp>
      <p:sp>
        <p:nvSpPr>
          <p:cNvPr id="7" name="Content Placeholder 6">
            <a:extLst>
              <a:ext uri="{FF2B5EF4-FFF2-40B4-BE49-F238E27FC236}">
                <a16:creationId xmlns:a16="http://schemas.microsoft.com/office/drawing/2014/main" id="{053FFEDA-E57B-DF13-2394-A1514E15F85A}"/>
              </a:ext>
            </a:extLst>
          </p:cNvPr>
          <p:cNvSpPr>
            <a:spLocks noGrp="1"/>
          </p:cNvSpPr>
          <p:nvPr>
            <p:ph sz="quarter" idx="14"/>
          </p:nvPr>
        </p:nvSpPr>
        <p:spPr>
          <a:xfrm>
            <a:off x="612777" y="4572000"/>
            <a:ext cx="8226424" cy="1608008"/>
          </a:xfrm>
        </p:spPr>
        <p:txBody>
          <a:bodyPr>
            <a:noAutofit/>
          </a:bodyPr>
          <a:lstStyle>
            <a:lvl1pPr marL="0" indent="0">
              <a:buNone/>
              <a:defRPr sz="1800"/>
            </a:lvl1pPr>
            <a:lvl2pPr marL="228600" indent="0">
              <a:buNone/>
              <a:defRPr sz="1800"/>
            </a:lvl2pPr>
            <a:lvl3pPr marL="457200" indent="0">
              <a:buNone/>
              <a:defRPr sz="1800"/>
            </a:lvl3pPr>
            <a:lvl4pPr marL="685800" indent="0">
              <a:buNone/>
              <a:defRPr sz="1800"/>
            </a:lvl4pPr>
            <a:lvl5pPr marL="914400" indent="0">
              <a:buNone/>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noAutofit/>
          </a:bodyPr>
          <a:lstStyle/>
          <a:p>
            <a:r>
              <a:rPr lang="en-US"/>
              <a:t>Sample Footer Text</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noAutofit/>
          </a:bodyPr>
          <a:lstStyle/>
          <a:p>
            <a:fld id="{1D3D1E3E-5DD4-4BAD-A138-1254BF94C224}" type="datetime1">
              <a:rPr lang="en-US" smtClean="0"/>
              <a:t>3/6/26</a:t>
            </a:fld>
            <a:endParaRPr lang="en-US"/>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1910536453"/>
      </p:ext>
    </p:extLst>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with Picture 4">
    <p:bg>
      <p:bgPr>
        <a:solidFill>
          <a:schemeClr val="tx2"/>
        </a:solidFill>
        <a:effectLst/>
      </p:bgPr>
    </p:bg>
    <p:spTree>
      <p:nvGrpSpPr>
        <p:cNvPr id="1" name=""/>
        <p:cNvGrpSpPr/>
        <p:nvPr/>
      </p:nvGrpSpPr>
      <p:grpSpPr>
        <a:xfrm>
          <a:off x="0" y="0"/>
          <a:ext cx="0" cy="0"/>
          <a:chOff x="0" y="0"/>
          <a:chExt cx="0" cy="0"/>
        </a:xfrm>
      </p:grpSpPr>
      <p:cxnSp>
        <p:nvCxnSpPr>
          <p:cNvPr id="23" name="Straight Connector 22">
            <a:extLst>
              <a:ext uri="{FF2B5EF4-FFF2-40B4-BE49-F238E27FC236}">
                <a16:creationId xmlns:a16="http://schemas.microsoft.com/office/drawing/2014/main" id="{52BC951B-4746-1854-C399-682CFE142A50}"/>
              </a:ext>
            </a:extLst>
          </p:cNvPr>
          <p:cNvCxnSpPr/>
          <p:nvPr userDrawn="1"/>
        </p:nvCxnSpPr>
        <p:spPr>
          <a:xfrm>
            <a:off x="612646" y="4876800"/>
            <a:ext cx="7077456" cy="0"/>
          </a:xfrm>
          <a:prstGeom prst="line">
            <a:avLst/>
          </a:prstGeom>
          <a:ln w="31750">
            <a:solidFill>
              <a:schemeClr val="accent4"/>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612647" y="685799"/>
            <a:ext cx="7080507" cy="3200400"/>
          </a:xfrm>
        </p:spPr>
        <p:txBody>
          <a:bodyPr vert="horz" lIns="91440" tIns="45720" rIns="91440" bIns="45720" rtlCol="0" anchor="t">
            <a:noAutofit/>
          </a:bodyPr>
          <a:lstStyle>
            <a:lvl1pPr>
              <a:defRPr lang="en-US" sz="7000" dirty="0">
                <a:solidFill>
                  <a:schemeClr val="bg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612646" y="5277549"/>
            <a:ext cx="7080507" cy="894646"/>
          </a:xfrm>
        </p:spPr>
        <p:txBody>
          <a:bodyPr vert="horz" lIns="91440" tIns="45720" rIns="91440" bIns="45720" rtlCol="0" anchor="t">
            <a:noAutofit/>
          </a:bodyPr>
          <a:lstStyle>
            <a:lvl1pPr marL="0" indent="0">
              <a:buNone/>
              <a:defRPr lang="en-US" sz="1800" dirty="0">
                <a:solidFill>
                  <a:schemeClr val="bg2"/>
                </a:solidFill>
              </a:defRPr>
            </a:lvl1pPr>
          </a:lstStyle>
          <a:p>
            <a:pPr lvl="0"/>
            <a:r>
              <a:rPr lang="en-US" dirty="0"/>
              <a:t>Click to edit Master subtitle style</a:t>
            </a:r>
          </a:p>
        </p:txBody>
      </p:sp>
      <p:sp>
        <p:nvSpPr>
          <p:cNvPr id="8" name="Footer Placeholder 7">
            <a:extLst>
              <a:ext uri="{FF2B5EF4-FFF2-40B4-BE49-F238E27FC236}">
                <a16:creationId xmlns:a16="http://schemas.microsoft.com/office/drawing/2014/main" id="{9A6E6A4C-6C55-068A-43AA-78DB4D1D643B}"/>
              </a:ext>
            </a:extLst>
          </p:cNvPr>
          <p:cNvSpPr>
            <a:spLocks noGrp="1"/>
          </p:cNvSpPr>
          <p:nvPr>
            <p:ph type="ftr" sz="quarter" idx="15"/>
          </p:nvPr>
        </p:nvSpPr>
        <p:spPr>
          <a:xfrm>
            <a:off x="612646" y="6338703"/>
            <a:ext cx="2070484" cy="365125"/>
          </a:xfrm>
        </p:spPr>
        <p:txBody>
          <a:bodyPr>
            <a:noAutofit/>
          </a:bodyPr>
          <a:lstStyle>
            <a:lvl1pPr>
              <a:defRPr>
                <a:solidFill>
                  <a:schemeClr val="bg1"/>
                </a:solidFill>
              </a:defRPr>
            </a:lvl1pPr>
          </a:lstStyle>
          <a:p>
            <a:r>
              <a:rPr lang="en-US" dirty="0"/>
              <a:t>Sample Footer Text</a:t>
            </a:r>
          </a:p>
        </p:txBody>
      </p:sp>
      <p:sp>
        <p:nvSpPr>
          <p:cNvPr id="7" name="Date Placeholder 6">
            <a:extLst>
              <a:ext uri="{FF2B5EF4-FFF2-40B4-BE49-F238E27FC236}">
                <a16:creationId xmlns:a16="http://schemas.microsoft.com/office/drawing/2014/main" id="{F991F941-2D53-CC10-7947-62237A245FE0}"/>
              </a:ext>
            </a:extLst>
          </p:cNvPr>
          <p:cNvSpPr>
            <a:spLocks noGrp="1"/>
          </p:cNvSpPr>
          <p:nvPr>
            <p:ph type="dt" sz="half" idx="14"/>
          </p:nvPr>
        </p:nvSpPr>
        <p:spPr>
          <a:xfrm>
            <a:off x="5887367" y="6338703"/>
            <a:ext cx="1392578" cy="365125"/>
          </a:xfrm>
        </p:spPr>
        <p:txBody>
          <a:bodyPr>
            <a:noAutofit/>
          </a:bodyPr>
          <a:lstStyle>
            <a:lvl1pPr>
              <a:defRPr>
                <a:solidFill>
                  <a:schemeClr val="bg1"/>
                </a:solidFill>
              </a:defRPr>
            </a:lvl1pPr>
          </a:lstStyle>
          <a:p>
            <a:fld id="{BC9EEDB3-BC19-4021-830F-B822E1DE9789}" type="datetime1">
              <a:rPr lang="en-US" smtClean="0"/>
              <a:pPr/>
              <a:t>3/6/26</a:t>
            </a:fld>
            <a:endParaRPr lang="en-US" dirty="0"/>
          </a:p>
        </p:txBody>
      </p:sp>
      <p:sp>
        <p:nvSpPr>
          <p:cNvPr id="9" name="Slide Number Placeholder 8">
            <a:extLst>
              <a:ext uri="{FF2B5EF4-FFF2-40B4-BE49-F238E27FC236}">
                <a16:creationId xmlns:a16="http://schemas.microsoft.com/office/drawing/2014/main" id="{C1A2CCFF-14A7-08A8-4465-732CD8928728}"/>
              </a:ext>
            </a:extLst>
          </p:cNvPr>
          <p:cNvSpPr>
            <a:spLocks noGrp="1"/>
          </p:cNvSpPr>
          <p:nvPr>
            <p:ph type="sldNum" sz="quarter" idx="16"/>
          </p:nvPr>
        </p:nvSpPr>
        <p:spPr>
          <a:xfrm>
            <a:off x="7279945" y="6342301"/>
            <a:ext cx="429207" cy="365125"/>
          </a:xfrm>
        </p:spPr>
        <p:txBody>
          <a:bodyPr>
            <a:noAutofit/>
          </a:bodyPr>
          <a:lstStyle>
            <a:lvl1pPr>
              <a:defRPr>
                <a:solidFill>
                  <a:schemeClr val="bg1"/>
                </a:solidFill>
              </a:defRPr>
            </a:lvl1pPr>
          </a:lstStyle>
          <a:p>
            <a:fld id="{AEAA3239-9EA4-4A65-A281-97F994456D9F}" type="slidenum">
              <a:rPr lang="en-US" smtClean="0"/>
              <a:pPr/>
              <a:t>‹#›</a:t>
            </a:fld>
            <a:endParaRPr lang="en-US" dirty="0"/>
          </a:p>
        </p:txBody>
      </p:sp>
      <p:sp>
        <p:nvSpPr>
          <p:cNvPr id="26" name="Picture Placeholder 25">
            <a:extLst>
              <a:ext uri="{FF2B5EF4-FFF2-40B4-BE49-F238E27FC236}">
                <a16:creationId xmlns:a16="http://schemas.microsoft.com/office/drawing/2014/main" id="{E193964F-665E-F49A-D553-C01524CDE0CA}"/>
              </a:ext>
            </a:extLst>
          </p:cNvPr>
          <p:cNvSpPr>
            <a:spLocks noGrp="1"/>
          </p:cNvSpPr>
          <p:nvPr>
            <p:ph type="pic" sz="quarter" idx="17"/>
          </p:nvPr>
        </p:nvSpPr>
        <p:spPr>
          <a:xfrm>
            <a:off x="8302749" y="0"/>
            <a:ext cx="3889251" cy="6858000"/>
          </a:xfrm>
          <a:blipFill>
            <a:blip r:embed="rId2">
              <a:alphaModFix amt="60000"/>
            </a:blip>
            <a:stretch>
              <a:fillRect/>
            </a:stretch>
          </a:blipFill>
        </p:spPr>
        <p:txBody>
          <a:bodyPr/>
          <a:lstStyle/>
          <a:p>
            <a:endParaRPr lang="en-US"/>
          </a:p>
        </p:txBody>
      </p:sp>
    </p:spTree>
    <p:extLst>
      <p:ext uri="{BB962C8B-B14F-4D97-AF65-F5344CB8AC3E}">
        <p14:creationId xmlns:p14="http://schemas.microsoft.com/office/powerpoint/2010/main" val="2963613033"/>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2">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D384F42E-A74C-773B-7B96-F942975CEC14}"/>
              </a:ext>
            </a:extLst>
          </p:cNvPr>
          <p:cNvSpPr/>
          <p:nvPr/>
        </p:nvSpPr>
        <p:spPr>
          <a:xfrm>
            <a:off x="11250895" y="5144929"/>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32" cap="flat">
            <a:solidFill>
              <a:schemeClr val="accent4"/>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9441727F-19A3-14E1-5EAC-C550CEB6A0D1}"/>
              </a:ext>
            </a:extLst>
          </p:cNvPr>
          <p:cNvSpPr/>
          <p:nvPr/>
        </p:nvSpPr>
        <p:spPr>
          <a:xfrm>
            <a:off x="685800" y="5495424"/>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32" cap="flat">
            <a:solidFill>
              <a:schemeClr val="accent4"/>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538F4BC9-7EC1-BB35-827A-12F5DE411031}"/>
              </a:ext>
            </a:extLst>
          </p:cNvPr>
          <p:cNvSpPr/>
          <p:nvPr/>
        </p:nvSpPr>
        <p:spPr>
          <a:xfrm>
            <a:off x="10998565" y="5227361"/>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32" cap="flat">
            <a:solidFill>
              <a:schemeClr val="accent4"/>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C4B01422-D65E-4B59-B62B-467B2E896592}"/>
              </a:ext>
            </a:extLst>
          </p:cNvPr>
          <p:cNvSpPr/>
          <p:nvPr/>
        </p:nvSpPr>
        <p:spPr>
          <a:xfrm>
            <a:off x="10976145" y="5227366"/>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32" cap="flat">
            <a:solidFill>
              <a:schemeClr val="accent4"/>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612646" y="1600200"/>
            <a:ext cx="10483927" cy="3492875"/>
          </a:xfrm>
        </p:spPr>
        <p:txBody>
          <a:bodyPr vert="horz" lIns="91440" tIns="45720" rIns="91440" bIns="45720" rtlCol="0" anchor="b">
            <a:noAutofit/>
          </a:bodyPr>
          <a:lstStyle>
            <a:lvl1pPr>
              <a:defRPr lang="en-US" sz="9000" dirty="0"/>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612646" y="5931314"/>
            <a:ext cx="10483927" cy="816864"/>
          </a:xfrm>
        </p:spPr>
        <p:txBody>
          <a:bodyPr vert="horz" lIns="91440" tIns="45720" rIns="91440" bIns="45720" rtlCol="0">
            <a:noAutofit/>
          </a:bodyPr>
          <a:lstStyle>
            <a:lvl1pPr marL="0" indent="0">
              <a:buNone/>
              <a:defRPr lang="en-US" sz="1800" dirty="0"/>
            </a:lvl1pPr>
          </a:lstStyle>
          <a:p>
            <a:pPr lvl="0"/>
            <a:r>
              <a:rPr lang="en-US" dirty="0"/>
              <a:t>Click to edit Master subtitle style</a:t>
            </a:r>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612647" y="234111"/>
            <a:ext cx="2805405" cy="365125"/>
          </a:xfrm>
        </p:spPr>
        <p:txBody>
          <a:bodyPr>
            <a:noAutofit/>
          </a:bodyPr>
          <a:lstStyle/>
          <a:p>
            <a:r>
              <a:rPr lang="en-US" dirty="0"/>
              <a:t>Sample Footer Text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8221509" y="234111"/>
            <a:ext cx="2875064" cy="365125"/>
          </a:xfrm>
        </p:spPr>
        <p:txBody>
          <a:bodyPr>
            <a:noAutofit/>
          </a:bodyPr>
          <a:lstStyle/>
          <a:p>
            <a:fld id="{014DD65C-314F-4399-90A8-B6DFCAF21BE4}" type="datetime1">
              <a:rPr lang="en-US" smtClean="0"/>
              <a:t>3/6/26</a:t>
            </a:fld>
            <a:endParaRPr lang="en-US"/>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a:xfrm>
            <a:off x="11147096" y="234111"/>
            <a:ext cx="429207" cy="365125"/>
          </a:xfrm>
        </p:spPr>
        <p:txBody>
          <a:bodyPr>
            <a:noAutofit/>
          </a:bodyPr>
          <a:lstStyle/>
          <a:p>
            <a:fld id="{AEAA3239-9EA4-4A65-A281-97F994456D9F}" type="slidenum">
              <a:rPr lang="en-US" smtClean="0"/>
              <a:t>‹#›</a:t>
            </a:fld>
            <a:endParaRPr lang="en-US"/>
          </a:p>
        </p:txBody>
      </p:sp>
      <p:pic>
        <p:nvPicPr>
          <p:cNvPr id="13" name="Line">
            <a:extLst>
              <a:ext uri="{FF2B5EF4-FFF2-40B4-BE49-F238E27FC236}">
                <a16:creationId xmlns:a16="http://schemas.microsoft.com/office/drawing/2014/main" id="{92FB147E-E273-E8B6-AD8E-67F305FC224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971802" y="4038600"/>
            <a:ext cx="10923934" cy="745198"/>
          </a:xfrm>
          <a:prstGeom prst="rect">
            <a:avLst/>
          </a:prstGeom>
        </p:spPr>
      </p:pic>
    </p:spTree>
    <p:extLst>
      <p:ext uri="{BB962C8B-B14F-4D97-AF65-F5344CB8AC3E}">
        <p14:creationId xmlns:p14="http://schemas.microsoft.com/office/powerpoint/2010/main" val="698931225"/>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3">
    <p:bg>
      <p:bgPr>
        <a:solidFill>
          <a:schemeClr val="accent1">
            <a:lumMod val="5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18BBA50F-B667-1177-26B1-7D22AB66A6BE}"/>
              </a:ext>
            </a:extLst>
          </p:cNvPr>
          <p:cNvSpPr/>
          <p:nvPr/>
        </p:nvSpPr>
        <p:spPr>
          <a:xfrm>
            <a:off x="11250895" y="4645152"/>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32" cap="flat">
            <a:solidFill>
              <a:schemeClr val="accent2"/>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BCABC7F5-2293-EB7F-52E5-80715C8DB858}"/>
              </a:ext>
            </a:extLst>
          </p:cNvPr>
          <p:cNvSpPr/>
          <p:nvPr/>
        </p:nvSpPr>
        <p:spPr>
          <a:xfrm>
            <a:off x="685800" y="4995647"/>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32" cap="flat">
            <a:solidFill>
              <a:schemeClr val="accent2"/>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56A8C943-7CF3-88D6-95B0-95E7B412DE0F}"/>
              </a:ext>
            </a:extLst>
          </p:cNvPr>
          <p:cNvSpPr/>
          <p:nvPr/>
        </p:nvSpPr>
        <p:spPr>
          <a:xfrm>
            <a:off x="10998565" y="4727584"/>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32" cap="flat">
            <a:solidFill>
              <a:schemeClr val="accent2"/>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AFB0A8E7-2867-2D3A-F6B7-15ED02236CE8}"/>
              </a:ext>
            </a:extLst>
          </p:cNvPr>
          <p:cNvSpPr/>
          <p:nvPr/>
        </p:nvSpPr>
        <p:spPr>
          <a:xfrm>
            <a:off x="10976145" y="4727589"/>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32" cap="flat">
            <a:solidFill>
              <a:schemeClr val="accent2"/>
            </a:solidFill>
            <a:prstDash val="solid"/>
            <a:miter/>
          </a:ln>
        </p:spPr>
        <p:txBody>
          <a:bodyPr rtlCol="0" anchor="ctr"/>
          <a:lstStyle/>
          <a:p>
            <a:endParaRPr lang="en-US"/>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609598" y="5431536"/>
            <a:ext cx="9144001" cy="745198"/>
          </a:xfrm>
        </p:spPr>
        <p:txBody>
          <a:bodyPr vert="horz" lIns="91440" tIns="45720" rIns="91440" bIns="45720" rtlCol="0" anchor="t">
            <a:noAutofit/>
          </a:bodyPr>
          <a:lstStyle>
            <a:lvl1pPr>
              <a:defRPr lang="en-US" dirty="0">
                <a:solidFill>
                  <a:schemeClr val="bg2"/>
                </a:solidFill>
              </a:defRPr>
            </a:lvl1pPr>
          </a:lstStyle>
          <a:p>
            <a:pPr lvl="0"/>
            <a:r>
              <a:rPr lang="en-US" dirty="0"/>
              <a:t>Click to edit Master subtitle style</a:t>
            </a:r>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noAutofit/>
          </a:bodyPr>
          <a:lstStyle>
            <a:lvl1pPr>
              <a:defRPr>
                <a:solidFill>
                  <a:schemeClr val="bg2"/>
                </a:solidFill>
              </a:defRPr>
            </a:lvl1pPr>
          </a:lstStyle>
          <a:p>
            <a:r>
              <a:rPr lang="en-US"/>
              <a:t>Sample Footer Text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noAutofit/>
          </a:bodyPr>
          <a:lstStyle>
            <a:lvl1pPr>
              <a:defRPr>
                <a:solidFill>
                  <a:schemeClr val="bg2"/>
                </a:solidFill>
              </a:defRPr>
            </a:lvl1pPr>
          </a:lstStyle>
          <a:p>
            <a:fld id="{D07A3B59-4DAC-4AFE-874D-3A86EC3801A0}" type="datetime1">
              <a:rPr lang="en-US" smtClean="0"/>
              <a:pPr/>
              <a:t>3/6/26</a:t>
            </a:fld>
            <a:endParaRPr lang="en-US"/>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noAutofit/>
          </a:bodyPr>
          <a:lstStyle>
            <a:lvl1pPr>
              <a:defRPr>
                <a:solidFill>
                  <a:schemeClr val="bg2"/>
                </a:solidFill>
              </a:defRPr>
            </a:lvl1pPr>
          </a:lstStyle>
          <a:p>
            <a:fld id="{AEAA3239-9EA4-4A65-A281-97F994456D9F}" type="slidenum">
              <a:rPr lang="en-US" smtClean="0"/>
              <a:pPr/>
              <a:t>‹#›</a:t>
            </a:fld>
            <a:endParaRPr lang="en-US"/>
          </a:p>
        </p:txBody>
      </p:sp>
      <p:sp>
        <p:nvSpPr>
          <p:cNvPr id="7" name="Title 6">
            <a:extLst>
              <a:ext uri="{FF2B5EF4-FFF2-40B4-BE49-F238E27FC236}">
                <a16:creationId xmlns:a16="http://schemas.microsoft.com/office/drawing/2014/main" id="{B53A7BE5-EAB2-BB8C-D7FC-D78B8A5AFACF}"/>
              </a:ext>
            </a:extLst>
          </p:cNvPr>
          <p:cNvSpPr>
            <a:spLocks noGrp="1"/>
          </p:cNvSpPr>
          <p:nvPr>
            <p:ph type="title"/>
          </p:nvPr>
        </p:nvSpPr>
        <p:spPr>
          <a:xfrm>
            <a:off x="612648" y="685798"/>
            <a:ext cx="10058400" cy="3355848"/>
          </a:xfrm>
        </p:spPr>
        <p:txBody>
          <a:bodyPr vert="horz" lIns="91440" tIns="45720" rIns="91440" bIns="45720" rtlCol="0" anchor="t">
            <a:noAutofit/>
          </a:bodyPr>
          <a:lstStyle>
            <a:lvl1pPr>
              <a:defRPr lang="en-US" sz="9000">
                <a:solidFill>
                  <a:schemeClr val="bg2"/>
                </a:solidFill>
              </a:defRPr>
            </a:lvl1pPr>
          </a:lstStyle>
          <a:p>
            <a:pPr lvl="0"/>
            <a:r>
              <a:rPr lang="en-US" dirty="0"/>
              <a:t>Click to edit Master title style</a:t>
            </a:r>
          </a:p>
        </p:txBody>
      </p:sp>
    </p:spTree>
    <p:extLst>
      <p:ext uri="{BB962C8B-B14F-4D97-AF65-F5344CB8AC3E}">
        <p14:creationId xmlns:p14="http://schemas.microsoft.com/office/powerpoint/2010/main" val="2489393434"/>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26AC1F45-7001-8B9F-DFF6-7AB9BDFFEEB2}"/>
              </a:ext>
            </a:extLst>
          </p:cNvPr>
          <p:cNvSpPr/>
          <p:nvPr/>
        </p:nvSpPr>
        <p:spPr>
          <a:xfrm>
            <a:off x="11250895" y="5791200"/>
            <a:ext cx="6351" cy="745197"/>
          </a:xfrm>
          <a:custGeom>
            <a:avLst/>
            <a:gdLst>
              <a:gd name="connsiteX0" fmla="*/ 0 w 6351"/>
              <a:gd name="connsiteY0" fmla="*/ 0 h 745197"/>
              <a:gd name="connsiteX1" fmla="*/ 0 w 6351"/>
              <a:gd name="connsiteY1" fmla="*/ 745198 h 745197"/>
            </a:gdLst>
            <a:ahLst/>
            <a:cxnLst>
              <a:cxn ang="0">
                <a:pos x="connsiteX0" y="connsiteY0"/>
              </a:cxn>
              <a:cxn ang="0">
                <a:pos x="connsiteX1" y="connsiteY1"/>
              </a:cxn>
            </a:cxnLst>
            <a:rect l="l" t="t" r="r" b="b"/>
            <a:pathLst>
              <a:path w="6351" h="745197">
                <a:moveTo>
                  <a:pt x="0" y="0"/>
                </a:moveTo>
                <a:lnTo>
                  <a:pt x="0" y="745198"/>
                </a:lnTo>
              </a:path>
            </a:pathLst>
          </a:custGeom>
          <a:ln w="31732" cap="flat">
            <a:solidFill>
              <a:schemeClr val="accent4"/>
            </a:solid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54C7D192-E835-0A48-0A40-F45D83E2583F}"/>
              </a:ext>
            </a:extLst>
          </p:cNvPr>
          <p:cNvSpPr/>
          <p:nvPr/>
        </p:nvSpPr>
        <p:spPr>
          <a:xfrm>
            <a:off x="685800" y="6141695"/>
            <a:ext cx="10923933" cy="0"/>
          </a:xfrm>
          <a:custGeom>
            <a:avLst/>
            <a:gdLst>
              <a:gd name="connsiteX0" fmla="*/ 10923934 w 10923933"/>
              <a:gd name="connsiteY0" fmla="*/ 0 h 0"/>
              <a:gd name="connsiteX1" fmla="*/ 0 w 10923933"/>
              <a:gd name="connsiteY1" fmla="*/ 1 h 0"/>
            </a:gdLst>
            <a:ahLst/>
            <a:cxnLst>
              <a:cxn ang="0">
                <a:pos x="connsiteX0" y="connsiteY0"/>
              </a:cxn>
              <a:cxn ang="0">
                <a:pos x="connsiteX1" y="connsiteY1"/>
              </a:cxn>
            </a:cxnLst>
            <a:rect l="l" t="t" r="r" b="b"/>
            <a:pathLst>
              <a:path w="10923933">
                <a:moveTo>
                  <a:pt x="10923934" y="0"/>
                </a:moveTo>
                <a:lnTo>
                  <a:pt x="0" y="1"/>
                </a:lnTo>
              </a:path>
            </a:pathLst>
          </a:custGeom>
          <a:ln w="31732" cap="flat">
            <a:solidFill>
              <a:schemeClr val="accent4"/>
            </a:solid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EFB376E1-8198-EB00-587E-C647BCF364D4}"/>
              </a:ext>
            </a:extLst>
          </p:cNvPr>
          <p:cNvSpPr/>
          <p:nvPr/>
        </p:nvSpPr>
        <p:spPr>
          <a:xfrm>
            <a:off x="10998565" y="5873632"/>
            <a:ext cx="529937" cy="526934"/>
          </a:xfrm>
          <a:custGeom>
            <a:avLst/>
            <a:gdLst>
              <a:gd name="connsiteX0" fmla="*/ 529938 w 529937"/>
              <a:gd name="connsiteY0" fmla="*/ 0 h 526934"/>
              <a:gd name="connsiteX1" fmla="*/ 0 w 529937"/>
              <a:gd name="connsiteY1" fmla="*/ 526935 h 526934"/>
            </a:gdLst>
            <a:ahLst/>
            <a:cxnLst>
              <a:cxn ang="0">
                <a:pos x="connsiteX0" y="connsiteY0"/>
              </a:cxn>
              <a:cxn ang="0">
                <a:pos x="connsiteX1" y="connsiteY1"/>
              </a:cxn>
            </a:cxnLst>
            <a:rect l="l" t="t" r="r" b="b"/>
            <a:pathLst>
              <a:path w="529937" h="526934">
                <a:moveTo>
                  <a:pt x="529938" y="0"/>
                </a:moveTo>
                <a:lnTo>
                  <a:pt x="0" y="526935"/>
                </a:lnTo>
              </a:path>
            </a:pathLst>
          </a:custGeom>
          <a:ln w="31732" cap="flat">
            <a:solidFill>
              <a:schemeClr val="accent4"/>
            </a:solid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1F94599F-6DE1-A082-E9E1-D732956078AB}"/>
              </a:ext>
            </a:extLst>
          </p:cNvPr>
          <p:cNvSpPr/>
          <p:nvPr/>
        </p:nvSpPr>
        <p:spPr>
          <a:xfrm>
            <a:off x="10976145" y="5873637"/>
            <a:ext cx="529937" cy="526934"/>
          </a:xfrm>
          <a:custGeom>
            <a:avLst/>
            <a:gdLst>
              <a:gd name="connsiteX0" fmla="*/ 529938 w 529937"/>
              <a:gd name="connsiteY0" fmla="*/ 526935 h 526934"/>
              <a:gd name="connsiteX1" fmla="*/ 0 w 529937"/>
              <a:gd name="connsiteY1" fmla="*/ 0 h 526934"/>
            </a:gdLst>
            <a:ahLst/>
            <a:cxnLst>
              <a:cxn ang="0">
                <a:pos x="connsiteX0" y="connsiteY0"/>
              </a:cxn>
              <a:cxn ang="0">
                <a:pos x="connsiteX1" y="connsiteY1"/>
              </a:cxn>
            </a:cxnLst>
            <a:rect l="l" t="t" r="r" b="b"/>
            <a:pathLst>
              <a:path w="529937" h="526934">
                <a:moveTo>
                  <a:pt x="529938" y="526935"/>
                </a:moveTo>
                <a:lnTo>
                  <a:pt x="0" y="0"/>
                </a:lnTo>
              </a:path>
            </a:pathLst>
          </a:custGeom>
          <a:ln w="31732" cap="flat">
            <a:solidFill>
              <a:schemeClr val="accent4"/>
            </a:solidFill>
            <a:prstDash val="solid"/>
            <a:miter/>
          </a:ln>
        </p:spPr>
        <p:txBody>
          <a:bodyPr rtlCol="0" anchor="ctr"/>
          <a:lstStyle/>
          <a:p>
            <a:endParaRPr lang="en-US"/>
          </a:p>
        </p:txBody>
      </p:sp>
      <p:sp>
        <p:nvSpPr>
          <p:cNvPr id="2" name="Title 1">
            <a:extLst>
              <a:ext uri="{FF2B5EF4-FFF2-40B4-BE49-F238E27FC236}">
                <a16:creationId xmlns:a16="http://schemas.microsoft.com/office/drawing/2014/main" id="{E4336E9A-8E96-CD8C-7598-F87632CD81CF}"/>
              </a:ext>
            </a:extLst>
          </p:cNvPr>
          <p:cNvSpPr>
            <a:spLocks noGrp="1"/>
          </p:cNvSpPr>
          <p:nvPr>
            <p:ph type="ctrTitle" hasCustomPrompt="1"/>
          </p:nvPr>
        </p:nvSpPr>
        <p:spPr>
          <a:xfrm>
            <a:off x="609600" y="990600"/>
            <a:ext cx="10058400" cy="5029200"/>
          </a:xfrm>
        </p:spPr>
        <p:txBody>
          <a:bodyPr vert="horz" lIns="91440" tIns="45720" rIns="91440" bIns="45720" rtlCol="0" anchor="b">
            <a:noAutofit/>
          </a:bodyPr>
          <a:lstStyle>
            <a:lvl1pPr>
              <a:defRPr lang="en-US" sz="11000" dirty="0"/>
            </a:lvl1pPr>
          </a:lstStyle>
          <a:p>
            <a:pPr lvl="0"/>
            <a:r>
              <a:rPr lang="en-US" dirty="0"/>
              <a:t>Section Header</a:t>
            </a:r>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612647" y="137388"/>
            <a:ext cx="2805405" cy="365125"/>
          </a:xfrm>
        </p:spPr>
        <p:txBody>
          <a:bodyPr>
            <a:noAutofit/>
          </a:bodyPr>
          <a:lstStyle/>
          <a:p>
            <a:r>
              <a:rPr lang="en-US" dirty="0"/>
              <a:t>Sample Footer Text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8893929" y="137388"/>
            <a:ext cx="2202644" cy="365125"/>
          </a:xfrm>
        </p:spPr>
        <p:txBody>
          <a:bodyPr>
            <a:noAutofit/>
          </a:bodyPr>
          <a:lstStyle/>
          <a:p>
            <a:fld id="{76FC08D9-20DE-421C-BE4E-310427BB699B}" type="datetime1">
              <a:rPr lang="en-US" smtClean="0"/>
              <a:t>3/6/26</a:t>
            </a:fld>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a:xfrm>
            <a:off x="11147096" y="137388"/>
            <a:ext cx="429207" cy="365125"/>
          </a:xfrm>
        </p:spPr>
        <p:txBody>
          <a:bodyPr>
            <a:noAutofit/>
          </a:bodyPr>
          <a:lstStyle/>
          <a:p>
            <a:fld id="{AEAA3239-9EA4-4A65-A281-97F994456D9F}" type="slidenum">
              <a:rPr lang="en-US" smtClean="0"/>
              <a:t>‹#›</a:t>
            </a:fld>
            <a:endParaRPr lang="en-US"/>
          </a:p>
        </p:txBody>
      </p:sp>
    </p:spTree>
    <p:extLst>
      <p:ext uri="{BB962C8B-B14F-4D97-AF65-F5344CB8AC3E}">
        <p14:creationId xmlns:p14="http://schemas.microsoft.com/office/powerpoint/2010/main" val="2704649606"/>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685799"/>
            <a:ext cx="10963655" cy="914401"/>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600200"/>
            <a:ext cx="10963656" cy="45720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612647" y="6343955"/>
            <a:ext cx="2805405" cy="365125"/>
          </a:xfrm>
          <a:prstGeom prst="rect">
            <a:avLst/>
          </a:prstGeom>
        </p:spPr>
        <p:txBody>
          <a:bodyPr vert="horz" lIns="91440" tIns="45720" rIns="91440" bIns="45720" rtlCol="0" anchor="ctr">
            <a:normAutofit/>
          </a:bodyPr>
          <a:lstStyle>
            <a:lvl1pPr algn="l" rtl="0">
              <a:defRPr sz="800" b="0" i="0" cap="all" baseline="0">
                <a:solidFill>
                  <a:schemeClr val="tx1"/>
                </a:solidFill>
                <a:latin typeface="+mn-lt"/>
              </a:defRPr>
            </a:lvl1pPr>
          </a:lstStyle>
          <a:p>
            <a:r>
              <a:rPr lang="en-US"/>
              <a:t>Sample Footer Text</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8893929" y="6343955"/>
            <a:ext cx="2202644" cy="365125"/>
          </a:xfrm>
          <a:prstGeom prst="rect">
            <a:avLst/>
          </a:prstGeom>
        </p:spPr>
        <p:txBody>
          <a:bodyPr vert="horz" lIns="91440" tIns="45720" rIns="91440" bIns="45720" rtlCol="0" anchor="ctr">
            <a:normAutofit/>
          </a:bodyPr>
          <a:lstStyle>
            <a:lvl1pPr algn="r" rtl="0">
              <a:defRPr sz="800" b="0" i="0" cap="all" baseline="0">
                <a:solidFill>
                  <a:schemeClr val="tx1"/>
                </a:solidFill>
                <a:latin typeface="+mn-lt"/>
              </a:defRPr>
            </a:lvl1pPr>
          </a:lstStyle>
          <a:p>
            <a:fld id="{7DF4F7BB-A1DF-4BD2-8D5B-CA9EB40127CE}" type="datetime1">
              <a:rPr lang="en-US" smtClean="0"/>
              <a:pPr/>
              <a:t>3/6/26</a:t>
            </a:fld>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147096" y="6343955"/>
            <a:ext cx="429207" cy="365125"/>
          </a:xfrm>
          <a:prstGeom prst="rect">
            <a:avLst/>
          </a:prstGeom>
        </p:spPr>
        <p:txBody>
          <a:bodyPr vert="horz" lIns="91440" tIns="45720" rIns="91440" bIns="45720" rtlCol="0" anchor="ctr">
            <a:normAutofit/>
          </a:bodyPr>
          <a:lstStyle>
            <a:lvl1pPr algn="r" rtl="0">
              <a:defRPr sz="800" b="0" i="0" cap="all" baseline="0">
                <a:solidFill>
                  <a:schemeClr val="tx1"/>
                </a:solidFill>
                <a:latin typeface="+mn-lt"/>
              </a:defRPr>
            </a:lvl1pPr>
          </a:lstStyle>
          <a:p>
            <a:fld id="{AEAA3239-9EA4-4A65-A281-97F994456D9F}" type="slidenum">
              <a:rPr lang="en-US" smtClean="0"/>
              <a:pPr/>
              <a:t>‹#›</a:t>
            </a:fld>
            <a:endParaRPr lang="en-US"/>
          </a:p>
        </p:txBody>
      </p:sp>
    </p:spTree>
    <p:extLst>
      <p:ext uri="{BB962C8B-B14F-4D97-AF65-F5344CB8AC3E}">
        <p14:creationId xmlns:p14="http://schemas.microsoft.com/office/powerpoint/2010/main" val="1889949673"/>
      </p:ext>
    </p:extLst>
  </p:cSld>
  <p:clrMap bg1="lt1" tx1="dk1" bg2="lt2" tx2="dk2" accent1="accent1" accent2="accent2" accent3="accent3" accent4="accent4" accent5="accent5" accent6="accent6" hlink="hlink" folHlink="folHlink"/>
  <p:sldLayoutIdLst>
    <p:sldLayoutId id="2147484119" r:id="rId1"/>
    <p:sldLayoutId id="2147484115" r:id="rId2"/>
    <p:sldLayoutId id="2147484114" r:id="rId3"/>
    <p:sldLayoutId id="2147484116" r:id="rId4"/>
    <p:sldLayoutId id="2147484117" r:id="rId5"/>
    <p:sldLayoutId id="2147484118" r:id="rId6"/>
    <p:sldLayoutId id="2147484120" r:id="rId7"/>
    <p:sldLayoutId id="2147484121" r:id="rId8"/>
    <p:sldLayoutId id="2147484122" r:id="rId9"/>
    <p:sldLayoutId id="2147484169" r:id="rId10"/>
    <p:sldLayoutId id="2147484124" r:id="rId11"/>
    <p:sldLayoutId id="2147484125" r:id="rId12"/>
    <p:sldLayoutId id="2147484126" r:id="rId13"/>
    <p:sldLayoutId id="2147484127" r:id="rId14"/>
    <p:sldLayoutId id="2147484128" r:id="rId15"/>
    <p:sldLayoutId id="2147484129" r:id="rId16"/>
    <p:sldLayoutId id="2147484130" r:id="rId17"/>
    <p:sldLayoutId id="2147484131" r:id="rId18"/>
    <p:sldLayoutId id="2147484132" r:id="rId19"/>
    <p:sldLayoutId id="2147484133" r:id="rId20"/>
    <p:sldLayoutId id="2147484134" r:id="rId21"/>
    <p:sldLayoutId id="2147484135" r:id="rId22"/>
    <p:sldLayoutId id="2147484136" r:id="rId23"/>
    <p:sldLayoutId id="2147484137" r:id="rId24"/>
    <p:sldLayoutId id="2147484138" r:id="rId25"/>
    <p:sldLayoutId id="2147484139" r:id="rId26"/>
    <p:sldLayoutId id="2147484140" r:id="rId27"/>
    <p:sldLayoutId id="2147484141" r:id="rId28"/>
    <p:sldLayoutId id="2147484142" r:id="rId29"/>
    <p:sldLayoutId id="2147484143" r:id="rId30"/>
    <p:sldLayoutId id="2147484144" r:id="rId31"/>
    <p:sldLayoutId id="2147484145" r:id="rId32"/>
    <p:sldLayoutId id="2147484146" r:id="rId33"/>
    <p:sldLayoutId id="2147484147" r:id="rId34"/>
    <p:sldLayoutId id="2147484148" r:id="rId35"/>
    <p:sldLayoutId id="2147484149" r:id="rId36"/>
    <p:sldLayoutId id="2147484150" r:id="rId37"/>
    <p:sldLayoutId id="2147484152" r:id="rId38"/>
    <p:sldLayoutId id="2147484153" r:id="rId39"/>
    <p:sldLayoutId id="2147484157" r:id="rId40"/>
    <p:sldLayoutId id="2147484158" r:id="rId41"/>
    <p:sldLayoutId id="2147484159" r:id="rId42"/>
    <p:sldLayoutId id="2147484160" r:id="rId43"/>
    <p:sldLayoutId id="2147484161" r:id="rId44"/>
    <p:sldLayoutId id="2147484162" r:id="rId45"/>
    <p:sldLayoutId id="2147484163" r:id="rId46"/>
    <p:sldLayoutId id="2147484164" r:id="rId47"/>
    <p:sldLayoutId id="2147484165" r:id="rId48"/>
    <p:sldLayoutId id="2147484166" r:id="rId49"/>
    <p:sldLayoutId id="2147484167" r:id="rId50"/>
    <p:sldLayoutId id="2147484168" r:id="rId51"/>
  </p:sldLayoutIdLst>
  <p:hf sldNum="0" hdr="0" ftr="0" dt="0"/>
  <p:txStyles>
    <p:titleStyle>
      <a:lvl1pPr algn="l" defTabSz="914400" rtl="0" eaLnBrk="1" latinLnBrk="0" hangingPunct="1">
        <a:lnSpc>
          <a:spcPct val="80000"/>
        </a:lnSpc>
        <a:spcBef>
          <a:spcPct val="0"/>
        </a:spcBef>
        <a:buNone/>
        <a:defRPr sz="5400" b="0" i="0" kern="1200" cap="all" spc="0" baseline="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buFont typeface="Arial" panose="020B0604020202020204" pitchFamily="34" charset="0"/>
        <a:buNone/>
        <a:defRPr sz="1800" b="0" i="0" kern="1200">
          <a:solidFill>
            <a:schemeClr val="tx2"/>
          </a:solidFill>
          <a:latin typeface="+mn-lt"/>
          <a:ea typeface="+mn-ea"/>
          <a:cs typeface="+mn-cs"/>
        </a:defRPr>
      </a:lvl1pPr>
      <a:lvl2pPr marL="228600" indent="0" algn="l" defTabSz="914400" rtl="0" eaLnBrk="1" latinLnBrk="0" hangingPunct="1">
        <a:lnSpc>
          <a:spcPct val="100000"/>
        </a:lnSpc>
        <a:spcBef>
          <a:spcPts val="500"/>
        </a:spcBef>
        <a:buFont typeface="Arial" panose="020B0604020202020204" pitchFamily="34" charset="0"/>
        <a:buNone/>
        <a:defRPr sz="1600" b="0" i="0" kern="1200">
          <a:solidFill>
            <a:schemeClr val="tx2"/>
          </a:solidFill>
          <a:latin typeface="+mn-lt"/>
          <a:ea typeface="+mn-ea"/>
          <a:cs typeface="+mn-cs"/>
        </a:defRPr>
      </a:lvl2pPr>
      <a:lvl3pPr marL="457200" indent="0" algn="l" defTabSz="914400" rtl="0" eaLnBrk="1" latinLnBrk="0" hangingPunct="1">
        <a:lnSpc>
          <a:spcPct val="100000"/>
        </a:lnSpc>
        <a:spcBef>
          <a:spcPts val="500"/>
        </a:spcBef>
        <a:buFont typeface="Arial" panose="020B0604020202020204" pitchFamily="34" charset="0"/>
        <a:buNone/>
        <a:defRPr sz="1400" b="0" i="0" kern="1200">
          <a:solidFill>
            <a:schemeClr val="tx2"/>
          </a:solidFill>
          <a:latin typeface="+mn-lt"/>
          <a:ea typeface="+mn-ea"/>
          <a:cs typeface="+mn-cs"/>
        </a:defRPr>
      </a:lvl3pPr>
      <a:lvl4pPr marL="685800" indent="0" algn="l" defTabSz="914400" rtl="0" eaLnBrk="1" latinLnBrk="0" hangingPunct="1">
        <a:lnSpc>
          <a:spcPct val="100000"/>
        </a:lnSpc>
        <a:spcBef>
          <a:spcPts val="500"/>
        </a:spcBef>
        <a:buFont typeface="Arial" panose="020B0604020202020204" pitchFamily="34" charset="0"/>
        <a:buNone/>
        <a:defRPr sz="1400" b="0" i="0" kern="1200">
          <a:solidFill>
            <a:schemeClr val="tx2"/>
          </a:solidFill>
          <a:latin typeface="+mn-lt"/>
          <a:ea typeface="+mn-ea"/>
          <a:cs typeface="+mn-cs"/>
        </a:defRPr>
      </a:lvl4pPr>
      <a:lvl5pPr marL="914400" indent="0" algn="l" defTabSz="914400" rtl="0" eaLnBrk="1" latinLnBrk="0" hangingPunct="1">
        <a:lnSpc>
          <a:spcPct val="100000"/>
        </a:lnSpc>
        <a:spcBef>
          <a:spcPts val="500"/>
        </a:spcBef>
        <a:buFont typeface="Arial" panose="020B0604020202020204" pitchFamily="34" charset="0"/>
        <a:buNone/>
        <a:defRPr sz="1400" b="0" i="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7" orient="horz" pos="2160">
          <p15:clr>
            <a:srgbClr val="F26B43"/>
          </p15:clr>
        </p15:guide>
        <p15:guide id="28" pos="3840">
          <p15:clr>
            <a:srgbClr val="F26B43"/>
          </p15:clr>
        </p15:guide>
        <p15:guide id="29" pos="7296">
          <p15:clr>
            <a:srgbClr val="F26B43"/>
          </p15:clr>
        </p15:guide>
        <p15:guide id="30" pos="38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D614A-50C0-17F5-23D9-85F1A3DB8DCD}"/>
              </a:ext>
            </a:extLst>
          </p:cNvPr>
          <p:cNvSpPr>
            <a:spLocks noGrp="1"/>
          </p:cNvSpPr>
          <p:nvPr>
            <p:ph type="title"/>
          </p:nvPr>
        </p:nvSpPr>
        <p:spPr>
          <a:xfrm>
            <a:off x="612648" y="685800"/>
            <a:ext cx="10963655" cy="762001"/>
          </a:xfrm>
        </p:spPr>
        <p:txBody>
          <a:bodyPr anchor="b">
            <a:normAutofit fontScale="90000"/>
          </a:bodyPr>
          <a:lstStyle/>
          <a:p>
            <a:r>
              <a:rPr lang="en-US" dirty="0" err="1"/>
              <a:t>Oceansmith</a:t>
            </a:r>
            <a:r>
              <a:rPr lang="en-US" dirty="0"/>
              <a:t> QA Process Overview</a:t>
            </a:r>
          </a:p>
        </p:txBody>
      </p:sp>
      <p:graphicFrame>
        <p:nvGraphicFramePr>
          <p:cNvPr id="5" name="Content Placeholder 4">
            <a:extLst>
              <a:ext uri="{FF2B5EF4-FFF2-40B4-BE49-F238E27FC236}">
                <a16:creationId xmlns:a16="http://schemas.microsoft.com/office/drawing/2014/main" id="{D20462C9-E7E6-46D9-9E16-1E130814A987}"/>
              </a:ext>
            </a:extLst>
          </p:cNvPr>
          <p:cNvGraphicFramePr>
            <a:graphicFrameLocks noGrp="1"/>
          </p:cNvGraphicFramePr>
          <p:nvPr>
            <p:ph idx="1"/>
          </p:nvPr>
        </p:nvGraphicFramePr>
        <p:xfrm>
          <a:off x="1032752" y="1828800"/>
          <a:ext cx="10123447" cy="4343407"/>
        </p:xfrm>
        <a:graphic>
          <a:graphicData uri="http://schemas.openxmlformats.org/drawingml/2006/table">
            <a:tbl>
              <a:tblPr firstRow="1" bandRow="1">
                <a:noFill/>
                <a:tableStyleId>{5C22544A-7EE6-4342-B048-85BDC9FD1C3A}</a:tableStyleId>
              </a:tblPr>
              <a:tblGrid>
                <a:gridCol w="3262371">
                  <a:extLst>
                    <a:ext uri="{9D8B030D-6E8A-4147-A177-3AD203B41FA5}">
                      <a16:colId xmlns:a16="http://schemas.microsoft.com/office/drawing/2014/main" val="1125483659"/>
                    </a:ext>
                  </a:extLst>
                </a:gridCol>
                <a:gridCol w="3430538">
                  <a:extLst>
                    <a:ext uri="{9D8B030D-6E8A-4147-A177-3AD203B41FA5}">
                      <a16:colId xmlns:a16="http://schemas.microsoft.com/office/drawing/2014/main" val="930708522"/>
                    </a:ext>
                  </a:extLst>
                </a:gridCol>
                <a:gridCol w="3430538">
                  <a:extLst>
                    <a:ext uri="{9D8B030D-6E8A-4147-A177-3AD203B41FA5}">
                      <a16:colId xmlns:a16="http://schemas.microsoft.com/office/drawing/2014/main" val="3460263323"/>
                    </a:ext>
                  </a:extLst>
                </a:gridCol>
              </a:tblGrid>
              <a:tr h="520751">
                <a:tc>
                  <a:txBody>
                    <a:bodyPr/>
                    <a:lstStyle/>
                    <a:p>
                      <a:pPr>
                        <a:buNone/>
                      </a:pPr>
                      <a:r>
                        <a:rPr lang="en-US" sz="1500" b="1" cap="all" spc="150">
                          <a:solidFill>
                            <a:schemeClr val="tx1"/>
                          </a:solidFill>
                        </a:rPr>
                        <a:t>Stage</a:t>
                      </a:r>
                    </a:p>
                  </a:txBody>
                  <a:tcPr marL="128757" marR="128757" marT="128757" marB="128757" anchor="ctr">
                    <a:lnL w="12700" cmpd="sng">
                      <a:noFill/>
                    </a:lnL>
                    <a:lnR w="12700" cmpd="sng">
                      <a:noFill/>
                    </a:lnR>
                    <a:lnT w="6350" cap="flat" cmpd="sng" algn="ctr">
                      <a:noFill/>
                      <a:prstDash val="solid"/>
                    </a:lnT>
                    <a:lnB w="6350" cap="flat" cmpd="sng" algn="ctr">
                      <a:solidFill>
                        <a:schemeClr val="tx1"/>
                      </a:solidFill>
                      <a:prstDash val="solid"/>
                    </a:lnB>
                    <a:noFill/>
                  </a:tcPr>
                </a:tc>
                <a:tc>
                  <a:txBody>
                    <a:bodyPr/>
                    <a:lstStyle/>
                    <a:p>
                      <a:pPr>
                        <a:buNone/>
                      </a:pPr>
                      <a:r>
                        <a:rPr lang="en-US" sz="1500" b="1" cap="all" spc="150">
                          <a:solidFill>
                            <a:schemeClr val="tx1"/>
                          </a:solidFill>
                        </a:rPr>
                        <a:t>Responsible Role</a:t>
                      </a:r>
                    </a:p>
                  </a:txBody>
                  <a:tcPr marL="128757" marR="128757" marT="128757" marB="128757" anchor="ctr">
                    <a:lnL w="12700" cmpd="sng">
                      <a:noFill/>
                    </a:lnL>
                    <a:lnR w="12700" cmpd="sng">
                      <a:noFill/>
                    </a:lnR>
                    <a:lnT w="6350" cap="flat" cmpd="sng" algn="ctr">
                      <a:noFill/>
                      <a:prstDash val="solid"/>
                    </a:lnT>
                    <a:lnB w="6350" cap="flat" cmpd="sng" algn="ctr">
                      <a:solidFill>
                        <a:schemeClr val="tx1"/>
                      </a:solidFill>
                      <a:prstDash val="solid"/>
                    </a:lnB>
                    <a:noFill/>
                  </a:tcPr>
                </a:tc>
                <a:tc>
                  <a:txBody>
                    <a:bodyPr/>
                    <a:lstStyle/>
                    <a:p>
                      <a:pPr>
                        <a:buNone/>
                      </a:pPr>
                      <a:r>
                        <a:rPr lang="en-US" sz="1500" b="1" cap="all" spc="150">
                          <a:solidFill>
                            <a:schemeClr val="tx1"/>
                          </a:solidFill>
                        </a:rPr>
                        <a:t>Key Output</a:t>
                      </a:r>
                    </a:p>
                  </a:txBody>
                  <a:tcPr marL="128757" marR="128757" marT="128757" marB="128757" anchor="ctr">
                    <a:lnL w="12700" cmpd="sng">
                      <a:noFill/>
                    </a:lnL>
                    <a:lnR w="12700" cmpd="sng">
                      <a:noFill/>
                    </a:lnR>
                    <a:lnT w="6350" cap="flat" cmpd="sng" algn="ctr">
                      <a:noFill/>
                      <a:prstDash val="solid"/>
                    </a:lnT>
                    <a:lnB w="6350" cap="flat" cmpd="sng" algn="ctr">
                      <a:solidFill>
                        <a:schemeClr val="tx1"/>
                      </a:solidFill>
                      <a:prstDash val="solid"/>
                    </a:lnB>
                    <a:noFill/>
                  </a:tcPr>
                </a:tc>
                <a:extLst>
                  <a:ext uri="{0D108BD9-81ED-4DB2-BD59-A6C34878D82A}">
                    <a16:rowId xmlns:a16="http://schemas.microsoft.com/office/drawing/2014/main" val="1772820630"/>
                  </a:ext>
                </a:extLst>
              </a:tr>
              <a:tr h="477832">
                <a:tc>
                  <a:txBody>
                    <a:bodyPr/>
                    <a:lstStyle/>
                    <a:p>
                      <a:pPr>
                        <a:buNone/>
                      </a:pPr>
                      <a:r>
                        <a:rPr lang="en-US" sz="1200" b="1" cap="none" spc="0">
                          <a:solidFill>
                            <a:schemeClr val="tx1"/>
                          </a:solidFill>
                        </a:rPr>
                        <a:t>Requirement Review</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tc>
                  <a:txBody>
                    <a:bodyPr/>
                    <a:lstStyle/>
                    <a:p>
                      <a:pPr>
                        <a:buNone/>
                      </a:pPr>
                      <a:r>
                        <a:rPr lang="en-US" sz="1200" cap="none" spc="0">
                          <a:solidFill>
                            <a:schemeClr val="tx1"/>
                          </a:solidFill>
                        </a:rPr>
                        <a:t>Business Analyst</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tc>
                  <a:txBody>
                    <a:bodyPr/>
                    <a:lstStyle/>
                    <a:p>
                      <a:pPr>
                        <a:buNone/>
                      </a:pPr>
                      <a:r>
                        <a:rPr lang="en-US" sz="1200" cap="none" spc="0">
                          <a:solidFill>
                            <a:schemeClr val="tx1"/>
                          </a:solidFill>
                        </a:rPr>
                        <a:t>Approved Requirements</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extLst>
                  <a:ext uri="{0D108BD9-81ED-4DB2-BD59-A6C34878D82A}">
                    <a16:rowId xmlns:a16="http://schemas.microsoft.com/office/drawing/2014/main" val="787143185"/>
                  </a:ext>
                </a:extLst>
              </a:tr>
              <a:tr h="477832">
                <a:tc>
                  <a:txBody>
                    <a:bodyPr/>
                    <a:lstStyle/>
                    <a:p>
                      <a:pPr>
                        <a:buNone/>
                      </a:pPr>
                      <a:r>
                        <a:rPr lang="en-US" sz="1200" b="1" cap="none" spc="0">
                          <a:solidFill>
                            <a:schemeClr val="tx1"/>
                          </a:solidFill>
                        </a:rPr>
                        <a:t>Test Case Design</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tc>
                  <a:txBody>
                    <a:bodyPr/>
                    <a:lstStyle/>
                    <a:p>
                      <a:pPr>
                        <a:buNone/>
                      </a:pPr>
                      <a:r>
                        <a:rPr lang="en-US" sz="1200" cap="none" spc="0">
                          <a:solidFill>
                            <a:schemeClr val="tx1"/>
                          </a:solidFill>
                        </a:rPr>
                        <a:t>QA Engineer</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tc>
                  <a:txBody>
                    <a:bodyPr/>
                    <a:lstStyle/>
                    <a:p>
                      <a:pPr>
                        <a:buNone/>
                      </a:pPr>
                      <a:r>
                        <a:rPr lang="en-US" sz="1200" cap="none" spc="0">
                          <a:solidFill>
                            <a:schemeClr val="tx1"/>
                          </a:solidFill>
                        </a:rPr>
                        <a:t>Test Cases &amp; Scenarios</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extLst>
                  <a:ext uri="{0D108BD9-81ED-4DB2-BD59-A6C34878D82A}">
                    <a16:rowId xmlns:a16="http://schemas.microsoft.com/office/drawing/2014/main" val="503807217"/>
                  </a:ext>
                </a:extLst>
              </a:tr>
              <a:tr h="477832">
                <a:tc>
                  <a:txBody>
                    <a:bodyPr/>
                    <a:lstStyle/>
                    <a:p>
                      <a:pPr>
                        <a:buNone/>
                      </a:pPr>
                      <a:r>
                        <a:rPr lang="en-US" sz="1200" b="1" cap="none" spc="0">
                          <a:solidFill>
                            <a:schemeClr val="tx1"/>
                          </a:solidFill>
                        </a:rPr>
                        <a:t>Manual Testing</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tc>
                  <a:txBody>
                    <a:bodyPr/>
                    <a:lstStyle/>
                    <a:p>
                      <a:pPr>
                        <a:buNone/>
                      </a:pPr>
                      <a:r>
                        <a:rPr lang="en-US" sz="1200" cap="none" spc="0">
                          <a:solidFill>
                            <a:schemeClr val="tx1"/>
                          </a:solidFill>
                        </a:rPr>
                        <a:t>QA Engineer</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tc>
                  <a:txBody>
                    <a:bodyPr/>
                    <a:lstStyle/>
                    <a:p>
                      <a:pPr>
                        <a:buNone/>
                      </a:pPr>
                      <a:r>
                        <a:rPr lang="en-US" sz="1200" cap="none" spc="0">
                          <a:solidFill>
                            <a:schemeClr val="tx1"/>
                          </a:solidFill>
                        </a:rPr>
                        <a:t>Bug Reports</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extLst>
                  <a:ext uri="{0D108BD9-81ED-4DB2-BD59-A6C34878D82A}">
                    <a16:rowId xmlns:a16="http://schemas.microsoft.com/office/drawing/2014/main" val="1782076854"/>
                  </a:ext>
                </a:extLst>
              </a:tr>
              <a:tr h="477832">
                <a:tc>
                  <a:txBody>
                    <a:bodyPr/>
                    <a:lstStyle/>
                    <a:p>
                      <a:pPr>
                        <a:buNone/>
                      </a:pPr>
                      <a:r>
                        <a:rPr lang="en-US" sz="1200" b="1" cap="none" spc="0">
                          <a:solidFill>
                            <a:schemeClr val="tx1"/>
                          </a:solidFill>
                        </a:rPr>
                        <a:t>Automated Testing</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tc>
                  <a:txBody>
                    <a:bodyPr/>
                    <a:lstStyle/>
                    <a:p>
                      <a:pPr>
                        <a:buNone/>
                      </a:pPr>
                      <a:r>
                        <a:rPr lang="en-US" sz="1200" cap="none" spc="0">
                          <a:solidFill>
                            <a:schemeClr val="tx1"/>
                          </a:solidFill>
                        </a:rPr>
                        <a:t>Automation Engineer</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tc>
                  <a:txBody>
                    <a:bodyPr/>
                    <a:lstStyle/>
                    <a:p>
                      <a:pPr>
                        <a:buNone/>
                      </a:pPr>
                      <a:r>
                        <a:rPr lang="en-US" sz="1200" cap="none" spc="0">
                          <a:solidFill>
                            <a:schemeClr val="tx1"/>
                          </a:solidFill>
                        </a:rPr>
                        <a:t>Automation Scripts &amp; Test Runs</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extLst>
                  <a:ext uri="{0D108BD9-81ED-4DB2-BD59-A6C34878D82A}">
                    <a16:rowId xmlns:a16="http://schemas.microsoft.com/office/drawing/2014/main" val="2217054324"/>
                  </a:ext>
                </a:extLst>
              </a:tr>
              <a:tr h="477832">
                <a:tc>
                  <a:txBody>
                    <a:bodyPr/>
                    <a:lstStyle/>
                    <a:p>
                      <a:pPr>
                        <a:buNone/>
                      </a:pPr>
                      <a:r>
                        <a:rPr lang="en-US" sz="1200" b="1" cap="none" spc="0">
                          <a:solidFill>
                            <a:schemeClr val="tx1"/>
                          </a:solidFill>
                        </a:rPr>
                        <a:t>Performance &amp; Security</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tc>
                  <a:txBody>
                    <a:bodyPr/>
                    <a:lstStyle/>
                    <a:p>
                      <a:pPr>
                        <a:buNone/>
                      </a:pPr>
                      <a:r>
                        <a:rPr lang="en-US" sz="1200" cap="none" spc="0">
                          <a:solidFill>
                            <a:schemeClr val="tx1"/>
                          </a:solidFill>
                        </a:rPr>
                        <a:t>Perf/Sec Team</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tc>
                  <a:txBody>
                    <a:bodyPr/>
                    <a:lstStyle/>
                    <a:p>
                      <a:pPr>
                        <a:buNone/>
                      </a:pPr>
                      <a:r>
                        <a:rPr lang="en-US" sz="1200" cap="none" spc="0">
                          <a:solidFill>
                            <a:schemeClr val="tx1"/>
                          </a:solidFill>
                        </a:rPr>
                        <a:t>Load Tests &amp; Security Findings</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extLst>
                  <a:ext uri="{0D108BD9-81ED-4DB2-BD59-A6C34878D82A}">
                    <a16:rowId xmlns:a16="http://schemas.microsoft.com/office/drawing/2014/main" val="3734924860"/>
                  </a:ext>
                </a:extLst>
              </a:tr>
              <a:tr h="477832">
                <a:tc>
                  <a:txBody>
                    <a:bodyPr/>
                    <a:lstStyle/>
                    <a:p>
                      <a:pPr>
                        <a:buNone/>
                      </a:pPr>
                      <a:r>
                        <a:rPr lang="en-US" sz="1200" b="1" cap="none" spc="0">
                          <a:solidFill>
                            <a:schemeClr val="tx1"/>
                          </a:solidFill>
                        </a:rPr>
                        <a:t>Defect Tracking</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tc>
                  <a:txBody>
                    <a:bodyPr/>
                    <a:lstStyle/>
                    <a:p>
                      <a:pPr>
                        <a:buNone/>
                      </a:pPr>
                      <a:r>
                        <a:rPr lang="en-US" sz="1200" cap="none" spc="0">
                          <a:solidFill>
                            <a:schemeClr val="tx1"/>
                          </a:solidFill>
                        </a:rPr>
                        <a:t>QA Engineer</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tc>
                  <a:txBody>
                    <a:bodyPr/>
                    <a:lstStyle/>
                    <a:p>
                      <a:pPr>
                        <a:buNone/>
                      </a:pPr>
                      <a:r>
                        <a:rPr lang="en-US" sz="1200" cap="none" spc="0">
                          <a:solidFill>
                            <a:schemeClr val="tx1"/>
                          </a:solidFill>
                        </a:rPr>
                        <a:t>Defect Lifecycle Updates</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extLst>
                  <a:ext uri="{0D108BD9-81ED-4DB2-BD59-A6C34878D82A}">
                    <a16:rowId xmlns:a16="http://schemas.microsoft.com/office/drawing/2014/main" val="3377974721"/>
                  </a:ext>
                </a:extLst>
              </a:tr>
              <a:tr h="477832">
                <a:tc>
                  <a:txBody>
                    <a:bodyPr/>
                    <a:lstStyle/>
                    <a:p>
                      <a:pPr>
                        <a:buNone/>
                      </a:pPr>
                      <a:r>
                        <a:rPr lang="en-US" sz="1200" b="1" cap="none" spc="0">
                          <a:solidFill>
                            <a:schemeClr val="tx1"/>
                          </a:solidFill>
                        </a:rPr>
                        <a:t>UAT</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tc>
                  <a:txBody>
                    <a:bodyPr/>
                    <a:lstStyle/>
                    <a:p>
                      <a:pPr>
                        <a:buNone/>
                      </a:pPr>
                      <a:r>
                        <a:rPr lang="en-US" sz="1200" cap="none" spc="0">
                          <a:solidFill>
                            <a:schemeClr val="tx1"/>
                          </a:solidFill>
                        </a:rPr>
                        <a:t>UAT Team</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tc>
                  <a:txBody>
                    <a:bodyPr/>
                    <a:lstStyle/>
                    <a:p>
                      <a:pPr>
                        <a:buNone/>
                      </a:pPr>
                      <a:r>
                        <a:rPr lang="en-US" sz="1200" cap="none" spc="0">
                          <a:solidFill>
                            <a:schemeClr val="tx1"/>
                          </a:solidFill>
                        </a:rPr>
                        <a:t>Business Sign-Off</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solidFill>
                        <a:schemeClr val="tx1"/>
                      </a:solidFill>
                      <a:prstDash val="solid"/>
                    </a:lnB>
                    <a:noFill/>
                  </a:tcPr>
                </a:tc>
                <a:extLst>
                  <a:ext uri="{0D108BD9-81ED-4DB2-BD59-A6C34878D82A}">
                    <a16:rowId xmlns:a16="http://schemas.microsoft.com/office/drawing/2014/main" val="1437553439"/>
                  </a:ext>
                </a:extLst>
              </a:tr>
              <a:tr h="477832">
                <a:tc>
                  <a:txBody>
                    <a:bodyPr/>
                    <a:lstStyle/>
                    <a:p>
                      <a:pPr>
                        <a:buNone/>
                      </a:pPr>
                      <a:r>
                        <a:rPr lang="en-US" sz="1200" b="1" cap="none" spc="0">
                          <a:solidFill>
                            <a:schemeClr val="tx1"/>
                          </a:solidFill>
                        </a:rPr>
                        <a:t>Delivery</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noFill/>
                      <a:prstDash val="solid"/>
                    </a:lnB>
                    <a:noFill/>
                  </a:tcPr>
                </a:tc>
                <a:tc>
                  <a:txBody>
                    <a:bodyPr/>
                    <a:lstStyle/>
                    <a:p>
                      <a:pPr>
                        <a:buNone/>
                      </a:pPr>
                      <a:r>
                        <a:rPr lang="en-US" sz="1200" cap="none" spc="0">
                          <a:solidFill>
                            <a:schemeClr val="tx1"/>
                          </a:solidFill>
                        </a:rPr>
                        <a:t>Release Manager</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noFill/>
                      <a:prstDash val="solid"/>
                    </a:lnB>
                    <a:noFill/>
                  </a:tcPr>
                </a:tc>
                <a:tc>
                  <a:txBody>
                    <a:bodyPr/>
                    <a:lstStyle/>
                    <a:p>
                      <a:pPr>
                        <a:buNone/>
                      </a:pPr>
                      <a:r>
                        <a:rPr lang="en-US" sz="1200" cap="none" spc="0">
                          <a:solidFill>
                            <a:schemeClr val="tx1"/>
                          </a:solidFill>
                        </a:rPr>
                        <a:t>Production Release</a:t>
                      </a:r>
                    </a:p>
                  </a:txBody>
                  <a:tcPr marL="128757" marR="128757" marT="128757" marB="128757" anchor="ctr">
                    <a:lnL w="12700" cmpd="sng">
                      <a:noFill/>
                      <a:prstDash val="solid"/>
                    </a:lnL>
                    <a:lnR w="12700" cmpd="sng">
                      <a:noFill/>
                      <a:prstDash val="solid"/>
                    </a:lnR>
                    <a:lnT w="6350" cap="flat" cmpd="sng" algn="ctr">
                      <a:solidFill>
                        <a:schemeClr val="tx1"/>
                      </a:solidFill>
                      <a:prstDash val="solid"/>
                    </a:lnT>
                    <a:lnB w="6350" cap="flat" cmpd="sng" algn="ctr">
                      <a:noFill/>
                      <a:prstDash val="solid"/>
                    </a:lnB>
                    <a:noFill/>
                  </a:tcPr>
                </a:tc>
                <a:extLst>
                  <a:ext uri="{0D108BD9-81ED-4DB2-BD59-A6C34878D82A}">
                    <a16:rowId xmlns:a16="http://schemas.microsoft.com/office/drawing/2014/main" val="2894495967"/>
                  </a:ext>
                </a:extLst>
              </a:tr>
            </a:tbl>
          </a:graphicData>
        </a:graphic>
      </p:graphicFrame>
    </p:spTree>
    <p:extLst>
      <p:ext uri="{BB962C8B-B14F-4D97-AF65-F5344CB8AC3E}">
        <p14:creationId xmlns:p14="http://schemas.microsoft.com/office/powerpoint/2010/main" val="2711907557"/>
      </p:ext>
    </p:extLst>
  </p:cSld>
  <p:clrMapOvr>
    <a:masterClrMapping/>
  </p:clrMapOvr>
  <p:transition>
    <p:fade/>
  </p:transition>
</p:sld>
</file>

<file path=ppt/theme/theme1.xml><?xml version="1.0" encoding="utf-8"?>
<a:theme xmlns:a="http://schemas.openxmlformats.org/drawingml/2006/main" name="Blockwork elegance">
  <a:themeElements>
    <a:clrScheme name="Blockwork Elegance- Copilot 1">
      <a:dk1>
        <a:srgbClr val="000000"/>
      </a:dk1>
      <a:lt1>
        <a:srgbClr val="FFFFFF"/>
      </a:lt1>
      <a:dk2>
        <a:srgbClr val="000102"/>
      </a:dk2>
      <a:lt2>
        <a:srgbClr val="F6F2E6"/>
      </a:lt2>
      <a:accent1>
        <a:srgbClr val="28436C"/>
      </a:accent1>
      <a:accent2>
        <a:srgbClr val="F3BC24"/>
      </a:accent2>
      <a:accent3>
        <a:srgbClr val="8E7B63"/>
      </a:accent3>
      <a:accent4>
        <a:srgbClr val="CC563B"/>
      </a:accent4>
      <a:accent5>
        <a:srgbClr val="A3452F"/>
      </a:accent5>
      <a:accent6>
        <a:srgbClr val="BB9D83"/>
      </a:accent6>
      <a:hlink>
        <a:srgbClr val="4E60DA"/>
      </a:hlink>
      <a:folHlink>
        <a:srgbClr val="4E6094"/>
      </a:folHlink>
    </a:clrScheme>
    <a:fontScheme name="Blockwork Elegance">
      <a:majorFont>
        <a:latin typeface="Bahnschrift SemiLight"/>
        <a:ea typeface=""/>
        <a:cs typeface=""/>
      </a:majorFont>
      <a:minorFont>
        <a:latin typeface="Bahnschrift Semi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work Elegance_Copilot Layouts_win32_KO_V11" id="{190D3195-6803-4DBD-A5E5-D3BB0A934856}" vid="{D3DF0ADA-3EA0-49DE-8FCB-DFEAAB5B3A9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30" ma:contentTypeDescription="Create a new document." ma:contentTypeScope="" ma:versionID="cec0622158e8f13124e9e8fd4de31bd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3b52f30ab005d15df08657af532e6e38"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hidden="true"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hidden="tru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hidden="true" ma:internalName="Background" ma:readOnly="false">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element name="MediaServiceBillingMetadata" ma:index="33" nillable="true" ma:displayName="MediaServiceBillingMetadata" ma:hidden="true" ma:internalName="MediaServiceBillingMetadata"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EA42C18-4C38-43BB-8CE3-C963EDA9CBBA}">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0DE0AE46-2EED-447A-8B24-DFD65B70D448}">
  <ds:schemaRefs>
    <ds:schemaRef ds:uri="http://schemas.microsoft.com/sharepoint/v3/contenttype/forms"/>
  </ds:schemaRefs>
</ds:datastoreItem>
</file>

<file path=customXml/itemProps3.xml><?xml version="1.0" encoding="utf-8"?>
<ds:datastoreItem xmlns:ds="http://schemas.openxmlformats.org/officeDocument/2006/customXml" ds:itemID="{7DF10072-02C4-49CD-A62E-A2D45571E0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List>
</file>

<file path=docProps/app.xml><?xml version="1.0" encoding="utf-8"?>
<Properties xmlns="http://schemas.openxmlformats.org/officeDocument/2006/extended-properties" xmlns:vt="http://schemas.openxmlformats.org/officeDocument/2006/docPropsVTypes">
  <Template/>
  <TotalTime>57</TotalTime>
  <Words>419</Words>
  <Application>Microsoft Macintosh PowerPoint</Application>
  <PresentationFormat>Widescreen</PresentationFormat>
  <Paragraphs>30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Bahnschrift SemiLight</vt:lpstr>
      <vt:lpstr>Blockwork elegance</vt:lpstr>
      <vt:lpstr>Oceansmith QA Process Overview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Oceangrsmith Technologies Limited</cp:lastModifiedBy>
  <cp:revision>2</cp:revision>
  <dcterms:created xsi:type="dcterms:W3CDTF">2025-08-04T03:17:32Z</dcterms:created>
  <dcterms:modified xsi:type="dcterms:W3CDTF">2026-03-06T21:17:31Z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